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4" r:id="rId3"/>
    <p:sldId id="285" r:id="rId4"/>
    <p:sldId id="286" r:id="rId5"/>
    <p:sldId id="287"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11" r:id="rId25"/>
    <p:sldId id="307" r:id="rId26"/>
    <p:sldId id="308" r:id="rId27"/>
    <p:sldId id="309" r:id="rId28"/>
    <p:sldId id="310" r:id="rId29"/>
    <p:sldId id="313" r:id="rId30"/>
  </p:sldIdLst>
  <p:sldSz cx="12192000" cy="6858000"/>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9B4A99-F318-433C-8A22-61C4C03C30ED}" v="77" dt="2021-04-06T17:38:54.3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91" d="100"/>
          <a:sy n="91" d="100"/>
        </p:scale>
        <p:origin x="2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verholt, Larry" userId="e8816548-98b3-4636-8267-559a30341e8e" providerId="ADAL" clId="{5F9B4A99-F318-433C-8A22-61C4C03C30ED}"/>
    <pc:docChg chg="undo redo custSel addSld delSld modSld addMainMaster delMainMaster">
      <pc:chgData name="Overholt, Larry" userId="e8816548-98b3-4636-8267-559a30341e8e" providerId="ADAL" clId="{5F9B4A99-F318-433C-8A22-61C4C03C30ED}" dt="2021-04-06T17:55:13.535" v="1014" actId="20577"/>
      <pc:docMkLst>
        <pc:docMk/>
      </pc:docMkLst>
      <pc:sldChg chg="modSp mod">
        <pc:chgData name="Overholt, Larry" userId="e8816548-98b3-4636-8267-559a30341e8e" providerId="ADAL" clId="{5F9B4A99-F318-433C-8A22-61C4C03C30ED}" dt="2021-04-06T17:55:13.535" v="1014" actId="20577"/>
        <pc:sldMkLst>
          <pc:docMk/>
          <pc:sldMk cId="2412024189" sldId="257"/>
        </pc:sldMkLst>
        <pc:spChg chg="mod">
          <ac:chgData name="Overholt, Larry" userId="e8816548-98b3-4636-8267-559a30341e8e" providerId="ADAL" clId="{5F9B4A99-F318-433C-8A22-61C4C03C30ED}" dt="2021-04-06T17:55:13.535" v="1014" actId="20577"/>
          <ac:spMkLst>
            <pc:docMk/>
            <pc:sldMk cId="2412024189" sldId="257"/>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208528610" sldId="258"/>
        </pc:sldMkLst>
      </pc:sldChg>
      <pc:sldChg chg="modSp add del mod">
        <pc:chgData name="Overholt, Larry" userId="e8816548-98b3-4636-8267-559a30341e8e" providerId="ADAL" clId="{5F9B4A99-F318-433C-8A22-61C4C03C30ED}" dt="2021-04-06T15:57:32.176" v="60" actId="47"/>
        <pc:sldMkLst>
          <pc:docMk/>
          <pc:sldMk cId="403323506" sldId="258"/>
        </pc:sldMkLst>
        <pc:spChg chg="mod">
          <ac:chgData name="Overholt, Larry" userId="e8816548-98b3-4636-8267-559a30341e8e" providerId="ADAL" clId="{5F9B4A99-F318-433C-8A22-61C4C03C30ED}" dt="2021-04-06T15:57:27.228" v="58" actId="21"/>
          <ac:spMkLst>
            <pc:docMk/>
            <pc:sldMk cId="403323506" sldId="258"/>
            <ac:spMk id="2" creationId="{00000000-0000-0000-0000-000000000000}"/>
          </ac:spMkLst>
        </pc:spChg>
      </pc:sldChg>
      <pc:sldChg chg="delSp modSp add del mod">
        <pc:chgData name="Overholt, Larry" userId="e8816548-98b3-4636-8267-559a30341e8e" providerId="ADAL" clId="{5F9B4A99-F318-433C-8A22-61C4C03C30ED}" dt="2021-04-06T16:40:33.546" v="106" actId="47"/>
        <pc:sldMkLst>
          <pc:docMk/>
          <pc:sldMk cId="1557635988" sldId="259"/>
        </pc:sldMkLst>
        <pc:spChg chg="del mod">
          <ac:chgData name="Overholt, Larry" userId="e8816548-98b3-4636-8267-559a30341e8e" providerId="ADAL" clId="{5F9B4A99-F318-433C-8A22-61C4C03C30ED}" dt="2021-04-06T15:58:34.334" v="67"/>
          <ac:spMkLst>
            <pc:docMk/>
            <pc:sldMk cId="1557635988" sldId="259"/>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3441548439" sldId="259"/>
        </pc:sldMkLst>
      </pc:sldChg>
      <pc:sldChg chg="delSp modSp add del mod">
        <pc:chgData name="Overholt, Larry" userId="e8816548-98b3-4636-8267-559a30341e8e" providerId="ADAL" clId="{5F9B4A99-F318-433C-8A22-61C4C03C30ED}" dt="2021-04-06T16:40:35.460" v="107" actId="47"/>
        <pc:sldMkLst>
          <pc:docMk/>
          <pc:sldMk cId="2211885304" sldId="260"/>
        </pc:sldMkLst>
        <pc:spChg chg="del mod">
          <ac:chgData name="Overholt, Larry" userId="e8816548-98b3-4636-8267-559a30341e8e" providerId="ADAL" clId="{5F9B4A99-F318-433C-8A22-61C4C03C30ED}" dt="2021-04-06T16:38:13.871" v="86"/>
          <ac:spMkLst>
            <pc:docMk/>
            <pc:sldMk cId="2211885304" sldId="260"/>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3550960574" sldId="260"/>
        </pc:sldMkLst>
      </pc:sldChg>
      <pc:sldChg chg="del">
        <pc:chgData name="Overholt, Larry" userId="e8816548-98b3-4636-8267-559a30341e8e" providerId="ADAL" clId="{5F9B4A99-F318-433C-8A22-61C4C03C30ED}" dt="2021-04-06T15:53:28.158" v="0" actId="47"/>
        <pc:sldMkLst>
          <pc:docMk/>
          <pc:sldMk cId="946171013" sldId="261"/>
        </pc:sldMkLst>
      </pc:sldChg>
      <pc:sldChg chg="delSp modSp add del mod">
        <pc:chgData name="Overholt, Larry" userId="e8816548-98b3-4636-8267-559a30341e8e" providerId="ADAL" clId="{5F9B4A99-F318-433C-8A22-61C4C03C30ED}" dt="2021-04-06T16:44:26.252" v="147" actId="47"/>
        <pc:sldMkLst>
          <pc:docMk/>
          <pc:sldMk cId="3251665515" sldId="261"/>
        </pc:sldMkLst>
        <pc:spChg chg="del mod">
          <ac:chgData name="Overholt, Larry" userId="e8816548-98b3-4636-8267-559a30341e8e" providerId="ADAL" clId="{5F9B4A99-F318-433C-8A22-61C4C03C30ED}" dt="2021-04-06T16:40:49.632" v="111"/>
          <ac:spMkLst>
            <pc:docMk/>
            <pc:sldMk cId="3251665515" sldId="261"/>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3280049560" sldId="262"/>
        </pc:sldMkLst>
      </pc:sldChg>
      <pc:sldChg chg="modSp add del mod">
        <pc:chgData name="Overholt, Larry" userId="e8816548-98b3-4636-8267-559a30341e8e" providerId="ADAL" clId="{5F9B4A99-F318-433C-8A22-61C4C03C30ED}" dt="2021-04-06T16:47:22.323" v="165" actId="47"/>
        <pc:sldMkLst>
          <pc:docMk/>
          <pc:sldMk cId="3348815105" sldId="262"/>
        </pc:sldMkLst>
        <pc:spChg chg="mod">
          <ac:chgData name="Overholt, Larry" userId="e8816548-98b3-4636-8267-559a30341e8e" providerId="ADAL" clId="{5F9B4A99-F318-433C-8A22-61C4C03C30ED}" dt="2021-04-06T16:45:07.395" v="153" actId="21"/>
          <ac:spMkLst>
            <pc:docMk/>
            <pc:sldMk cId="3348815105" sldId="262"/>
            <ac:spMk id="2" creationId="{00000000-0000-0000-0000-000000000000}"/>
          </ac:spMkLst>
        </pc:spChg>
      </pc:sldChg>
      <pc:sldChg chg="delSp modSp add del mod">
        <pc:chgData name="Overholt, Larry" userId="e8816548-98b3-4636-8267-559a30341e8e" providerId="ADAL" clId="{5F9B4A99-F318-433C-8A22-61C4C03C30ED}" dt="2021-04-06T16:49:28.012" v="187" actId="47"/>
        <pc:sldMkLst>
          <pc:docMk/>
          <pc:sldMk cId="438092145" sldId="263"/>
        </pc:sldMkLst>
        <pc:spChg chg="del mod">
          <ac:chgData name="Overholt, Larry" userId="e8816548-98b3-4636-8267-559a30341e8e" providerId="ADAL" clId="{5F9B4A99-F318-433C-8A22-61C4C03C30ED}" dt="2021-04-06T16:47:52.737" v="171"/>
          <ac:spMkLst>
            <pc:docMk/>
            <pc:sldMk cId="438092145" sldId="263"/>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912506981" sldId="263"/>
        </pc:sldMkLst>
      </pc:sldChg>
      <pc:sldChg chg="delSp modSp add del mod">
        <pc:chgData name="Overholt, Larry" userId="e8816548-98b3-4636-8267-559a30341e8e" providerId="ADAL" clId="{5F9B4A99-F318-433C-8A22-61C4C03C30ED}" dt="2021-04-06T16:51:06.061" v="204" actId="47"/>
        <pc:sldMkLst>
          <pc:docMk/>
          <pc:sldMk cId="1318269799" sldId="264"/>
        </pc:sldMkLst>
        <pc:spChg chg="del mod">
          <ac:chgData name="Overholt, Larry" userId="e8816548-98b3-4636-8267-559a30341e8e" providerId="ADAL" clId="{5F9B4A99-F318-433C-8A22-61C4C03C30ED}" dt="2021-04-06T16:50:10.523" v="196"/>
          <ac:spMkLst>
            <pc:docMk/>
            <pc:sldMk cId="1318269799" sldId="264"/>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2538281462" sldId="264"/>
        </pc:sldMkLst>
      </pc:sldChg>
      <pc:sldChg chg="delSp modSp add del mod">
        <pc:chgData name="Overholt, Larry" userId="e8816548-98b3-4636-8267-559a30341e8e" providerId="ADAL" clId="{5F9B4A99-F318-433C-8A22-61C4C03C30ED}" dt="2021-04-06T16:52:14.435" v="218" actId="47"/>
        <pc:sldMkLst>
          <pc:docMk/>
          <pc:sldMk cId="1561340720" sldId="265"/>
        </pc:sldMkLst>
        <pc:spChg chg="del mod">
          <ac:chgData name="Overholt, Larry" userId="e8816548-98b3-4636-8267-559a30341e8e" providerId="ADAL" clId="{5F9B4A99-F318-433C-8A22-61C4C03C30ED}" dt="2021-04-06T16:51:34.353" v="210"/>
          <ac:spMkLst>
            <pc:docMk/>
            <pc:sldMk cId="1561340720" sldId="265"/>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3556531114" sldId="265"/>
        </pc:sldMkLst>
      </pc:sldChg>
      <pc:sldChg chg="delSp modSp add del mod">
        <pc:chgData name="Overholt, Larry" userId="e8816548-98b3-4636-8267-559a30341e8e" providerId="ADAL" clId="{5F9B4A99-F318-433C-8A22-61C4C03C30ED}" dt="2021-04-06T16:53:41.046" v="280" actId="47"/>
        <pc:sldMkLst>
          <pc:docMk/>
          <pc:sldMk cId="2224513792" sldId="266"/>
        </pc:sldMkLst>
        <pc:spChg chg="del mod">
          <ac:chgData name="Overholt, Larry" userId="e8816548-98b3-4636-8267-559a30341e8e" providerId="ADAL" clId="{5F9B4A99-F318-433C-8A22-61C4C03C30ED}" dt="2021-04-06T16:52:28.480" v="222"/>
          <ac:spMkLst>
            <pc:docMk/>
            <pc:sldMk cId="2224513792" sldId="266"/>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2946495365" sldId="266"/>
        </pc:sldMkLst>
      </pc:sldChg>
      <pc:sldChg chg="del">
        <pc:chgData name="Overholt, Larry" userId="e8816548-98b3-4636-8267-559a30341e8e" providerId="ADAL" clId="{5F9B4A99-F318-433C-8A22-61C4C03C30ED}" dt="2021-04-06T15:53:28.158" v="0" actId="47"/>
        <pc:sldMkLst>
          <pc:docMk/>
          <pc:sldMk cId="176753472" sldId="267"/>
        </pc:sldMkLst>
      </pc:sldChg>
      <pc:sldChg chg="delSp modSp add del mod">
        <pc:chgData name="Overholt, Larry" userId="e8816548-98b3-4636-8267-559a30341e8e" providerId="ADAL" clId="{5F9B4A99-F318-433C-8A22-61C4C03C30ED}" dt="2021-04-06T17:05:23.131" v="309" actId="47"/>
        <pc:sldMkLst>
          <pc:docMk/>
          <pc:sldMk cId="1117181335" sldId="267"/>
        </pc:sldMkLst>
        <pc:spChg chg="del mod">
          <ac:chgData name="Overholt, Larry" userId="e8816548-98b3-4636-8267-559a30341e8e" providerId="ADAL" clId="{5F9B4A99-F318-433C-8A22-61C4C03C30ED}" dt="2021-04-06T16:54:13.712" v="284"/>
          <ac:spMkLst>
            <pc:docMk/>
            <pc:sldMk cId="1117181335" sldId="267"/>
            <ac:spMk id="2" creationId="{00000000-0000-0000-0000-000000000000}"/>
          </ac:spMkLst>
        </pc:spChg>
      </pc:sldChg>
      <pc:sldChg chg="delSp modSp add del mod">
        <pc:chgData name="Overholt, Larry" userId="e8816548-98b3-4636-8267-559a30341e8e" providerId="ADAL" clId="{5F9B4A99-F318-433C-8A22-61C4C03C30ED}" dt="2021-04-06T17:07:43.696" v="329" actId="47"/>
        <pc:sldMkLst>
          <pc:docMk/>
          <pc:sldMk cId="1743943055" sldId="268"/>
        </pc:sldMkLst>
        <pc:spChg chg="del mod">
          <ac:chgData name="Overholt, Larry" userId="e8816548-98b3-4636-8267-559a30341e8e" providerId="ADAL" clId="{5F9B4A99-F318-433C-8A22-61C4C03C30ED}" dt="2021-04-06T17:05:41.616" v="313"/>
          <ac:spMkLst>
            <pc:docMk/>
            <pc:sldMk cId="1743943055" sldId="268"/>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3540067388" sldId="268"/>
        </pc:sldMkLst>
      </pc:sldChg>
      <pc:sldChg chg="delSp modSp add del mod">
        <pc:chgData name="Overholt, Larry" userId="e8816548-98b3-4636-8267-559a30341e8e" providerId="ADAL" clId="{5F9B4A99-F318-433C-8A22-61C4C03C30ED}" dt="2021-04-06T17:12:31.489" v="376" actId="47"/>
        <pc:sldMkLst>
          <pc:docMk/>
          <pc:sldMk cId="570604173" sldId="269"/>
        </pc:sldMkLst>
        <pc:spChg chg="del mod">
          <ac:chgData name="Overholt, Larry" userId="e8816548-98b3-4636-8267-559a30341e8e" providerId="ADAL" clId="{5F9B4A99-F318-433C-8A22-61C4C03C30ED}" dt="2021-04-06T17:11:15.965" v="362"/>
          <ac:spMkLst>
            <pc:docMk/>
            <pc:sldMk cId="570604173" sldId="269"/>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1574207816" sldId="269"/>
        </pc:sldMkLst>
      </pc:sldChg>
      <pc:sldChg chg="del">
        <pc:chgData name="Overholt, Larry" userId="e8816548-98b3-4636-8267-559a30341e8e" providerId="ADAL" clId="{5F9B4A99-F318-433C-8A22-61C4C03C30ED}" dt="2021-04-06T15:53:28.158" v="0" actId="47"/>
        <pc:sldMkLst>
          <pc:docMk/>
          <pc:sldMk cId="2671017073" sldId="270"/>
        </pc:sldMkLst>
      </pc:sldChg>
      <pc:sldChg chg="delSp modSp add del mod">
        <pc:chgData name="Overholt, Larry" userId="e8816548-98b3-4636-8267-559a30341e8e" providerId="ADAL" clId="{5F9B4A99-F318-433C-8A22-61C4C03C30ED}" dt="2021-04-06T17:14:54.019" v="394" actId="47"/>
        <pc:sldMkLst>
          <pc:docMk/>
          <pc:sldMk cId="3687267027" sldId="270"/>
        </pc:sldMkLst>
        <pc:spChg chg="del mod">
          <ac:chgData name="Overholt, Larry" userId="e8816548-98b3-4636-8267-559a30341e8e" providerId="ADAL" clId="{5F9B4A99-F318-433C-8A22-61C4C03C30ED}" dt="2021-04-06T17:13:43.243" v="380"/>
          <ac:spMkLst>
            <pc:docMk/>
            <pc:sldMk cId="3687267027" sldId="270"/>
            <ac:spMk id="2" creationId="{00000000-0000-0000-0000-000000000000}"/>
          </ac:spMkLst>
        </pc:spChg>
      </pc:sldChg>
      <pc:sldChg chg="add del">
        <pc:chgData name="Overholt, Larry" userId="e8816548-98b3-4636-8267-559a30341e8e" providerId="ADAL" clId="{5F9B4A99-F318-433C-8A22-61C4C03C30ED}" dt="2021-04-06T17:15:36.112" v="395" actId="47"/>
        <pc:sldMkLst>
          <pc:docMk/>
          <pc:sldMk cId="3736350527" sldId="271"/>
        </pc:sldMkLst>
      </pc:sldChg>
      <pc:sldChg chg="del">
        <pc:chgData name="Overholt, Larry" userId="e8816548-98b3-4636-8267-559a30341e8e" providerId="ADAL" clId="{5F9B4A99-F318-433C-8A22-61C4C03C30ED}" dt="2021-04-06T15:53:28.158" v="0" actId="47"/>
        <pc:sldMkLst>
          <pc:docMk/>
          <pc:sldMk cId="3887865230" sldId="271"/>
        </pc:sldMkLst>
      </pc:sldChg>
      <pc:sldChg chg="modSp add del mod">
        <pc:chgData name="Overholt, Larry" userId="e8816548-98b3-4636-8267-559a30341e8e" providerId="ADAL" clId="{5F9B4A99-F318-433C-8A22-61C4C03C30ED}" dt="2021-04-06T17:17:36.613" v="415" actId="47"/>
        <pc:sldMkLst>
          <pc:docMk/>
          <pc:sldMk cId="553072081" sldId="272"/>
        </pc:sldMkLst>
        <pc:spChg chg="mod">
          <ac:chgData name="Overholt, Larry" userId="e8816548-98b3-4636-8267-559a30341e8e" providerId="ADAL" clId="{5F9B4A99-F318-433C-8A22-61C4C03C30ED}" dt="2021-04-06T17:17:15.768" v="410" actId="21"/>
          <ac:spMkLst>
            <pc:docMk/>
            <pc:sldMk cId="553072081" sldId="272"/>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2202327133" sldId="272"/>
        </pc:sldMkLst>
      </pc:sldChg>
      <pc:sldChg chg="del">
        <pc:chgData name="Overholt, Larry" userId="e8816548-98b3-4636-8267-559a30341e8e" providerId="ADAL" clId="{5F9B4A99-F318-433C-8A22-61C4C03C30ED}" dt="2021-04-06T15:53:28.158" v="0" actId="47"/>
        <pc:sldMkLst>
          <pc:docMk/>
          <pc:sldMk cId="2974617583" sldId="273"/>
        </pc:sldMkLst>
      </pc:sldChg>
      <pc:sldChg chg="delSp modSp add del mod">
        <pc:chgData name="Overholt, Larry" userId="e8816548-98b3-4636-8267-559a30341e8e" providerId="ADAL" clId="{5F9B4A99-F318-433C-8A22-61C4C03C30ED}" dt="2021-04-06T17:18:39.257" v="431" actId="47"/>
        <pc:sldMkLst>
          <pc:docMk/>
          <pc:sldMk cId="3717088527" sldId="273"/>
        </pc:sldMkLst>
        <pc:spChg chg="del mod">
          <ac:chgData name="Overholt, Larry" userId="e8816548-98b3-4636-8267-559a30341e8e" providerId="ADAL" clId="{5F9B4A99-F318-433C-8A22-61C4C03C30ED}" dt="2021-04-06T17:17:52.098" v="419"/>
          <ac:spMkLst>
            <pc:docMk/>
            <pc:sldMk cId="3717088527" sldId="273"/>
            <ac:spMk id="3" creationId="{00000000-0000-0000-0000-000000000000}"/>
          </ac:spMkLst>
        </pc:spChg>
      </pc:sldChg>
      <pc:sldChg chg="delSp modSp add del mod">
        <pc:chgData name="Overholt, Larry" userId="e8816548-98b3-4636-8267-559a30341e8e" providerId="ADAL" clId="{5F9B4A99-F318-433C-8A22-61C4C03C30ED}" dt="2021-04-06T17:20:47.666" v="456" actId="47"/>
        <pc:sldMkLst>
          <pc:docMk/>
          <pc:sldMk cId="102652429" sldId="274"/>
        </pc:sldMkLst>
        <pc:spChg chg="del mod">
          <ac:chgData name="Overholt, Larry" userId="e8816548-98b3-4636-8267-559a30341e8e" providerId="ADAL" clId="{5F9B4A99-F318-433C-8A22-61C4C03C30ED}" dt="2021-04-06T17:19:13.518" v="436"/>
          <ac:spMkLst>
            <pc:docMk/>
            <pc:sldMk cId="102652429" sldId="274"/>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601838419" sldId="274"/>
        </pc:sldMkLst>
      </pc:sldChg>
      <pc:sldChg chg="del">
        <pc:chgData name="Overholt, Larry" userId="e8816548-98b3-4636-8267-559a30341e8e" providerId="ADAL" clId="{5F9B4A99-F318-433C-8A22-61C4C03C30ED}" dt="2021-04-06T15:53:28.158" v="0" actId="47"/>
        <pc:sldMkLst>
          <pc:docMk/>
          <pc:sldMk cId="2035297733" sldId="275"/>
        </pc:sldMkLst>
      </pc:sldChg>
      <pc:sldChg chg="modSp add del mod">
        <pc:chgData name="Overholt, Larry" userId="e8816548-98b3-4636-8267-559a30341e8e" providerId="ADAL" clId="{5F9B4A99-F318-433C-8A22-61C4C03C30ED}" dt="2021-04-06T17:22:44.256" v="472" actId="47"/>
        <pc:sldMkLst>
          <pc:docMk/>
          <pc:sldMk cId="3472750755" sldId="275"/>
        </pc:sldMkLst>
        <pc:spChg chg="mod">
          <ac:chgData name="Overholt, Larry" userId="e8816548-98b3-4636-8267-559a30341e8e" providerId="ADAL" clId="{5F9B4A99-F318-433C-8A22-61C4C03C30ED}" dt="2021-04-06T17:21:17.819" v="458" actId="21"/>
          <ac:spMkLst>
            <pc:docMk/>
            <pc:sldMk cId="3472750755" sldId="275"/>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75702669" sldId="276"/>
        </pc:sldMkLst>
      </pc:sldChg>
      <pc:sldChg chg="delSp modSp add del mod">
        <pc:chgData name="Overholt, Larry" userId="e8816548-98b3-4636-8267-559a30341e8e" providerId="ADAL" clId="{5F9B4A99-F318-433C-8A22-61C4C03C30ED}" dt="2021-04-06T17:23:59.644" v="487" actId="47"/>
        <pc:sldMkLst>
          <pc:docMk/>
          <pc:sldMk cId="2104065097" sldId="276"/>
        </pc:sldMkLst>
        <pc:spChg chg="del mod">
          <ac:chgData name="Overholt, Larry" userId="e8816548-98b3-4636-8267-559a30341e8e" providerId="ADAL" clId="{5F9B4A99-F318-433C-8A22-61C4C03C30ED}" dt="2021-04-06T17:22:53.037" v="475"/>
          <ac:spMkLst>
            <pc:docMk/>
            <pc:sldMk cId="2104065097" sldId="276"/>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1569069145" sldId="277"/>
        </pc:sldMkLst>
      </pc:sldChg>
      <pc:sldChg chg="delSp modSp add del mod">
        <pc:chgData name="Overholt, Larry" userId="e8816548-98b3-4636-8267-559a30341e8e" providerId="ADAL" clId="{5F9B4A99-F318-433C-8A22-61C4C03C30ED}" dt="2021-04-06T17:25:10.928" v="503" actId="47"/>
        <pc:sldMkLst>
          <pc:docMk/>
          <pc:sldMk cId="1573249551" sldId="277"/>
        </pc:sldMkLst>
        <pc:spChg chg="del mod">
          <ac:chgData name="Overholt, Larry" userId="e8816548-98b3-4636-8267-559a30341e8e" providerId="ADAL" clId="{5F9B4A99-F318-433C-8A22-61C4C03C30ED}" dt="2021-04-06T17:24:35.336" v="498"/>
          <ac:spMkLst>
            <pc:docMk/>
            <pc:sldMk cId="1573249551" sldId="277"/>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66399308" sldId="278"/>
        </pc:sldMkLst>
      </pc:sldChg>
      <pc:sldChg chg="delSp modSp add del mod">
        <pc:chgData name="Overholt, Larry" userId="e8816548-98b3-4636-8267-559a30341e8e" providerId="ADAL" clId="{5F9B4A99-F318-433C-8A22-61C4C03C30ED}" dt="2021-04-06T17:26:55.735" v="518" actId="47"/>
        <pc:sldMkLst>
          <pc:docMk/>
          <pc:sldMk cId="1890703549" sldId="278"/>
        </pc:sldMkLst>
        <pc:spChg chg="del mod">
          <ac:chgData name="Overholt, Larry" userId="e8816548-98b3-4636-8267-559a30341e8e" providerId="ADAL" clId="{5F9B4A99-F318-433C-8A22-61C4C03C30ED}" dt="2021-04-06T17:26:24.240" v="513"/>
          <ac:spMkLst>
            <pc:docMk/>
            <pc:sldMk cId="1890703549" sldId="278"/>
            <ac:spMk id="2" creationId="{00000000-0000-0000-0000-000000000000}"/>
          </ac:spMkLst>
        </pc:spChg>
      </pc:sldChg>
      <pc:sldChg chg="modSp add del mod">
        <pc:chgData name="Overholt, Larry" userId="e8816548-98b3-4636-8267-559a30341e8e" providerId="ADAL" clId="{5F9B4A99-F318-433C-8A22-61C4C03C30ED}" dt="2021-04-06T17:30:03.696" v="532" actId="47"/>
        <pc:sldMkLst>
          <pc:docMk/>
          <pc:sldMk cId="356282234" sldId="279"/>
        </pc:sldMkLst>
        <pc:spChg chg="mod">
          <ac:chgData name="Overholt, Larry" userId="e8816548-98b3-4636-8267-559a30341e8e" providerId="ADAL" clId="{5F9B4A99-F318-433C-8A22-61C4C03C30ED}" dt="2021-04-06T17:29:37.420" v="527" actId="21"/>
          <ac:spMkLst>
            <pc:docMk/>
            <pc:sldMk cId="356282234" sldId="279"/>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3725482959" sldId="279"/>
        </pc:sldMkLst>
      </pc:sldChg>
      <pc:sldChg chg="delSp modSp add del mod">
        <pc:chgData name="Overholt, Larry" userId="e8816548-98b3-4636-8267-559a30341e8e" providerId="ADAL" clId="{5F9B4A99-F318-433C-8A22-61C4C03C30ED}" dt="2021-04-06T17:31:12.009" v="546" actId="47"/>
        <pc:sldMkLst>
          <pc:docMk/>
          <pc:sldMk cId="2304962003" sldId="280"/>
        </pc:sldMkLst>
        <pc:spChg chg="del mod">
          <ac:chgData name="Overholt, Larry" userId="e8816548-98b3-4636-8267-559a30341e8e" providerId="ADAL" clId="{5F9B4A99-F318-433C-8A22-61C4C03C30ED}" dt="2021-04-06T17:30:43.456" v="541"/>
          <ac:spMkLst>
            <pc:docMk/>
            <pc:sldMk cId="2304962003" sldId="280"/>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3361134561" sldId="280"/>
        </pc:sldMkLst>
      </pc:sldChg>
      <pc:sldChg chg="modSp add del mod">
        <pc:chgData name="Overholt, Larry" userId="e8816548-98b3-4636-8267-559a30341e8e" providerId="ADAL" clId="{5F9B4A99-F318-433C-8A22-61C4C03C30ED}" dt="2021-04-06T17:39:38.002" v="952" actId="47"/>
        <pc:sldMkLst>
          <pc:docMk/>
          <pc:sldMk cId="3416529264" sldId="281"/>
        </pc:sldMkLst>
        <pc:spChg chg="mod">
          <ac:chgData name="Overholt, Larry" userId="e8816548-98b3-4636-8267-559a30341e8e" providerId="ADAL" clId="{5F9B4A99-F318-433C-8A22-61C4C03C30ED}" dt="2021-04-06T17:37:23.011" v="894" actId="21"/>
          <ac:spMkLst>
            <pc:docMk/>
            <pc:sldMk cId="3416529264" sldId="281"/>
            <ac:spMk id="2" creationId="{00000000-0000-0000-0000-000000000000}"/>
          </ac:spMkLst>
        </pc:spChg>
      </pc:sldChg>
      <pc:sldChg chg="del">
        <pc:chgData name="Overholt, Larry" userId="e8816548-98b3-4636-8267-559a30341e8e" providerId="ADAL" clId="{5F9B4A99-F318-433C-8A22-61C4C03C30ED}" dt="2021-04-06T15:53:28.158" v="0" actId="47"/>
        <pc:sldMkLst>
          <pc:docMk/>
          <pc:sldMk cId="2076275696" sldId="282"/>
        </pc:sldMkLst>
      </pc:sldChg>
      <pc:sldChg chg="delSp modSp add del mod">
        <pc:chgData name="Overholt, Larry" userId="e8816548-98b3-4636-8267-559a30341e8e" providerId="ADAL" clId="{5F9B4A99-F318-433C-8A22-61C4C03C30ED}" dt="2021-04-06T17:40:34.614" v="963" actId="47"/>
        <pc:sldMkLst>
          <pc:docMk/>
          <pc:sldMk cId="3874303978" sldId="282"/>
        </pc:sldMkLst>
        <pc:spChg chg="del mod">
          <ac:chgData name="Overholt, Larry" userId="e8816548-98b3-4636-8267-559a30341e8e" providerId="ADAL" clId="{5F9B4A99-F318-433C-8A22-61C4C03C30ED}" dt="2021-04-06T17:40:05.727" v="958"/>
          <ac:spMkLst>
            <pc:docMk/>
            <pc:sldMk cId="3874303978" sldId="282"/>
            <ac:spMk id="2" creationId="{00000000-0000-0000-0000-000000000000}"/>
          </ac:spMkLst>
        </pc:spChg>
      </pc:sldChg>
      <pc:sldChg chg="add del">
        <pc:chgData name="Overholt, Larry" userId="e8816548-98b3-4636-8267-559a30341e8e" providerId="ADAL" clId="{5F9B4A99-F318-433C-8A22-61C4C03C30ED}" dt="2021-04-06T15:56:46.500" v="53" actId="47"/>
        <pc:sldMkLst>
          <pc:docMk/>
          <pc:sldMk cId="1341724198" sldId="283"/>
        </pc:sldMkLst>
      </pc:sldChg>
      <pc:sldChg chg="del">
        <pc:chgData name="Overholt, Larry" userId="e8816548-98b3-4636-8267-559a30341e8e" providerId="ADAL" clId="{5F9B4A99-F318-433C-8A22-61C4C03C30ED}" dt="2021-04-06T15:53:28.158" v="0" actId="47"/>
        <pc:sldMkLst>
          <pc:docMk/>
          <pc:sldMk cId="2049453918" sldId="283"/>
        </pc:sldMkLst>
      </pc:sldChg>
      <pc:sldChg chg="del">
        <pc:chgData name="Overholt, Larry" userId="e8816548-98b3-4636-8267-559a30341e8e" providerId="ADAL" clId="{5F9B4A99-F318-433C-8A22-61C4C03C30ED}" dt="2021-04-06T15:53:28.158" v="0" actId="47"/>
        <pc:sldMkLst>
          <pc:docMk/>
          <pc:sldMk cId="2903244603" sldId="284"/>
        </pc:sldMkLst>
      </pc:sldChg>
      <pc:sldChg chg="addSp delSp modSp new mod setBg">
        <pc:chgData name="Overholt, Larry" userId="e8816548-98b3-4636-8267-559a30341e8e" providerId="ADAL" clId="{5F9B4A99-F318-433C-8A22-61C4C03C30ED}" dt="2021-04-06T15:58:13.917" v="64" actId="2711"/>
        <pc:sldMkLst>
          <pc:docMk/>
          <pc:sldMk cId="4253505754" sldId="284"/>
        </pc:sldMkLst>
        <pc:spChg chg="add del mod">
          <ac:chgData name="Overholt, Larry" userId="e8816548-98b3-4636-8267-559a30341e8e" providerId="ADAL" clId="{5F9B4A99-F318-433C-8A22-61C4C03C30ED}" dt="2021-04-06T15:58:13.917" v="64" actId="2711"/>
          <ac:spMkLst>
            <pc:docMk/>
            <pc:sldMk cId="4253505754" sldId="284"/>
            <ac:spMk id="3" creationId="{9953F238-7620-4DAE-B98B-BB65ABF8D764}"/>
          </ac:spMkLst>
        </pc:spChg>
        <pc:spChg chg="add">
          <ac:chgData name="Overholt, Larry" userId="e8816548-98b3-4636-8267-559a30341e8e" providerId="ADAL" clId="{5F9B4A99-F318-433C-8A22-61C4C03C30ED}" dt="2021-04-06T15:57:50.060" v="62" actId="26606"/>
          <ac:spMkLst>
            <pc:docMk/>
            <pc:sldMk cId="4253505754" sldId="284"/>
            <ac:spMk id="36" creationId="{CE6C63DC-BAE4-42B6-8FDF-F6467C2D23AC}"/>
          </ac:spMkLst>
        </pc:spChg>
        <pc:spChg chg="add">
          <ac:chgData name="Overholt, Larry" userId="e8816548-98b3-4636-8267-559a30341e8e" providerId="ADAL" clId="{5F9B4A99-F318-433C-8A22-61C4C03C30ED}" dt="2021-04-06T15:57:50.060" v="62" actId="26606"/>
          <ac:spMkLst>
            <pc:docMk/>
            <pc:sldMk cId="4253505754" sldId="284"/>
            <ac:spMk id="38" creationId="{BFE4781A-41C7-4F27-8792-A74EFB8E5CF1}"/>
          </ac:spMkLst>
        </pc:spChg>
        <pc:spChg chg="add">
          <ac:chgData name="Overholt, Larry" userId="e8816548-98b3-4636-8267-559a30341e8e" providerId="ADAL" clId="{5F9B4A99-F318-433C-8A22-61C4C03C30ED}" dt="2021-04-06T15:57:50.060" v="62" actId="26606"/>
          <ac:spMkLst>
            <pc:docMk/>
            <pc:sldMk cId="4253505754" sldId="284"/>
            <ac:spMk id="40" creationId="{0A46F010-D160-4609-8979-FFD8C1EA6C43}"/>
          </ac:spMkLst>
        </pc:spChg>
        <pc:spChg chg="add">
          <ac:chgData name="Overholt, Larry" userId="e8816548-98b3-4636-8267-559a30341e8e" providerId="ADAL" clId="{5F9B4A99-F318-433C-8A22-61C4C03C30ED}" dt="2021-04-06T15:57:50.060" v="62" actId="26606"/>
          <ac:spMkLst>
            <pc:docMk/>
            <pc:sldMk cId="4253505754" sldId="284"/>
            <ac:spMk id="42" creationId="{81B8C4F6-C3AC-4C94-8EC7-E4F7B7E9CDB6}"/>
          </ac:spMkLst>
        </pc:spChg>
        <pc:spChg chg="add">
          <ac:chgData name="Overholt, Larry" userId="e8816548-98b3-4636-8267-559a30341e8e" providerId="ADAL" clId="{5F9B4A99-F318-433C-8A22-61C4C03C30ED}" dt="2021-04-06T15:57:50.060" v="62" actId="26606"/>
          <ac:spMkLst>
            <pc:docMk/>
            <pc:sldMk cId="4253505754" sldId="284"/>
            <ac:spMk id="72" creationId="{91328346-8BAD-4616-B50B-5CFDA5648D6A}"/>
          </ac:spMkLst>
        </pc:spChg>
        <pc:grpChg chg="add">
          <ac:chgData name="Overholt, Larry" userId="e8816548-98b3-4636-8267-559a30341e8e" providerId="ADAL" clId="{5F9B4A99-F318-433C-8A22-61C4C03C30ED}" dt="2021-04-06T15:57:50.060" v="62" actId="26606"/>
          <ac:grpSpMkLst>
            <pc:docMk/>
            <pc:sldMk cId="4253505754" sldId="284"/>
            <ac:grpSpMk id="8" creationId="{8CD25866-F15D-40A4-AEC5-47C044637AB7}"/>
          </ac:grpSpMkLst>
        </pc:grpChg>
        <pc:grpChg chg="add">
          <ac:chgData name="Overholt, Larry" userId="e8816548-98b3-4636-8267-559a30341e8e" providerId="ADAL" clId="{5F9B4A99-F318-433C-8A22-61C4C03C30ED}" dt="2021-04-06T15:57:50.060" v="62" actId="26606"/>
          <ac:grpSpMkLst>
            <pc:docMk/>
            <pc:sldMk cId="4253505754" sldId="284"/>
            <ac:grpSpMk id="22" creationId="{0C4A17ED-96AA-44A6-A050-E1A7A1CDD9E7}"/>
          </ac:grpSpMkLst>
        </pc:grpChg>
        <pc:grpChg chg="add">
          <ac:chgData name="Overholt, Larry" userId="e8816548-98b3-4636-8267-559a30341e8e" providerId="ADAL" clId="{5F9B4A99-F318-433C-8A22-61C4C03C30ED}" dt="2021-04-06T15:57:50.060" v="62" actId="26606"/>
          <ac:grpSpMkLst>
            <pc:docMk/>
            <pc:sldMk cId="4253505754" sldId="284"/>
            <ac:grpSpMk id="44" creationId="{0B789310-9859-4942-98C8-3D2F12AAAE73}"/>
          </ac:grpSpMkLst>
        </pc:grpChg>
        <pc:grpChg chg="add">
          <ac:chgData name="Overholt, Larry" userId="e8816548-98b3-4636-8267-559a30341e8e" providerId="ADAL" clId="{5F9B4A99-F318-433C-8A22-61C4C03C30ED}" dt="2021-04-06T15:57:50.060" v="62" actId="26606"/>
          <ac:grpSpMkLst>
            <pc:docMk/>
            <pc:sldMk cId="4253505754" sldId="284"/>
            <ac:grpSpMk id="58" creationId="{6F1CEC7A-E419-4950-AA57-B00546C29CAF}"/>
          </ac:grpSpMkLst>
        </pc:grpChg>
      </pc:sldChg>
      <pc:sldChg chg="del">
        <pc:chgData name="Overholt, Larry" userId="e8816548-98b3-4636-8267-559a30341e8e" providerId="ADAL" clId="{5F9B4A99-F318-433C-8A22-61C4C03C30ED}" dt="2021-04-06T15:53:28.158" v="0" actId="47"/>
        <pc:sldMkLst>
          <pc:docMk/>
          <pc:sldMk cId="182796557" sldId="285"/>
        </pc:sldMkLst>
      </pc:sldChg>
      <pc:sldChg chg="addSp delSp modSp new mod">
        <pc:chgData name="Overholt, Larry" userId="e8816548-98b3-4636-8267-559a30341e8e" providerId="ADAL" clId="{5F9B4A99-F318-433C-8A22-61C4C03C30ED}" dt="2021-04-06T16:38:01.532" v="83" actId="207"/>
        <pc:sldMkLst>
          <pc:docMk/>
          <pc:sldMk cId="2898161078" sldId="285"/>
        </pc:sldMkLst>
        <pc:spChg chg="add del">
          <ac:chgData name="Overholt, Larry" userId="e8816548-98b3-4636-8267-559a30341e8e" providerId="ADAL" clId="{5F9B4A99-F318-433C-8A22-61C4C03C30ED}" dt="2021-04-06T15:59:37.544" v="74" actId="26606"/>
          <ac:spMkLst>
            <pc:docMk/>
            <pc:sldMk cId="2898161078" sldId="285"/>
            <ac:spMk id="3" creationId="{F3BAE252-A502-4B0F-9A91-34AFA319FBE7}"/>
          </ac:spMkLst>
        </pc:spChg>
        <pc:graphicFrameChg chg="add del mod modGraphic">
          <ac:chgData name="Overholt, Larry" userId="e8816548-98b3-4636-8267-559a30341e8e" providerId="ADAL" clId="{5F9B4A99-F318-433C-8A22-61C4C03C30ED}" dt="2021-04-06T16:38:01.532" v="83" actId="207"/>
          <ac:graphicFrameMkLst>
            <pc:docMk/>
            <pc:sldMk cId="2898161078" sldId="285"/>
            <ac:graphicFrameMk id="5" creationId="{E3906298-2932-499D-95C9-928177787BA6}"/>
          </ac:graphicFrameMkLst>
        </pc:graphicFrameChg>
      </pc:sldChg>
      <pc:sldChg chg="addSp modSp new mod">
        <pc:chgData name="Overholt, Larry" userId="e8816548-98b3-4636-8267-559a30341e8e" providerId="ADAL" clId="{5F9B4A99-F318-433C-8A22-61C4C03C30ED}" dt="2021-04-06T16:40:21.802" v="105" actId="14"/>
        <pc:sldMkLst>
          <pc:docMk/>
          <pc:sldMk cId="1643034807" sldId="286"/>
        </pc:sldMkLst>
        <pc:spChg chg="add mod">
          <ac:chgData name="Overholt, Larry" userId="e8816548-98b3-4636-8267-559a30341e8e" providerId="ADAL" clId="{5F9B4A99-F318-433C-8A22-61C4C03C30ED}" dt="2021-04-06T16:40:21.802" v="105" actId="14"/>
          <ac:spMkLst>
            <pc:docMk/>
            <pc:sldMk cId="1643034807" sldId="286"/>
            <ac:spMk id="2" creationId="{4E6DCDC9-BFE6-44A2-B776-DE3F407DDB6B}"/>
          </ac:spMkLst>
        </pc:spChg>
      </pc:sldChg>
      <pc:sldChg chg="del">
        <pc:chgData name="Overholt, Larry" userId="e8816548-98b3-4636-8267-559a30341e8e" providerId="ADAL" clId="{5F9B4A99-F318-433C-8A22-61C4C03C30ED}" dt="2021-04-06T15:53:28.158" v="0" actId="47"/>
        <pc:sldMkLst>
          <pc:docMk/>
          <pc:sldMk cId="2950519063" sldId="286"/>
        </pc:sldMkLst>
      </pc:sldChg>
      <pc:sldChg chg="addSp delSp modSp new mod setBg">
        <pc:chgData name="Overholt, Larry" userId="e8816548-98b3-4636-8267-559a30341e8e" providerId="ADAL" clId="{5F9B4A99-F318-433C-8A22-61C4C03C30ED}" dt="2021-04-06T16:44:18.459" v="146"/>
        <pc:sldMkLst>
          <pc:docMk/>
          <pc:sldMk cId="469933253" sldId="287"/>
        </pc:sldMkLst>
        <pc:spChg chg="add del">
          <ac:chgData name="Overholt, Larry" userId="e8816548-98b3-4636-8267-559a30341e8e" providerId="ADAL" clId="{5F9B4A99-F318-433C-8A22-61C4C03C30ED}" dt="2021-04-06T16:40:58.909" v="113" actId="26606"/>
          <ac:spMkLst>
            <pc:docMk/>
            <pc:sldMk cId="469933253" sldId="287"/>
            <ac:spMk id="3" creationId="{7C706341-68BF-4002-BD2D-AE8598B7AA84}"/>
          </ac:spMkLst>
        </pc:spChg>
        <pc:spChg chg="add mod">
          <ac:chgData name="Overholt, Larry" userId="e8816548-98b3-4636-8267-559a30341e8e" providerId="ADAL" clId="{5F9B4A99-F318-433C-8A22-61C4C03C30ED}" dt="2021-04-06T16:42:18.971" v="124" actId="1076"/>
          <ac:spMkLst>
            <pc:docMk/>
            <pc:sldMk cId="469933253" sldId="287"/>
            <ac:spMk id="4" creationId="{8B8D323E-2F1E-4A6D-BDCA-A5FEEB68EB8D}"/>
          </ac:spMkLst>
        </pc:spChg>
        <pc:spChg chg="add">
          <ac:chgData name="Overholt, Larry" userId="e8816548-98b3-4636-8267-559a30341e8e" providerId="ADAL" clId="{5F9B4A99-F318-433C-8A22-61C4C03C30ED}" dt="2021-04-06T16:40:58.909" v="113" actId="26606"/>
          <ac:spMkLst>
            <pc:docMk/>
            <pc:sldMk cId="469933253" sldId="287"/>
            <ac:spMk id="37" creationId="{BDADA868-08FE-425A-AEF9-B622F93730AB}"/>
          </ac:spMkLst>
        </pc:spChg>
        <pc:spChg chg="add">
          <ac:chgData name="Overholt, Larry" userId="e8816548-98b3-4636-8267-559a30341e8e" providerId="ADAL" clId="{5F9B4A99-F318-433C-8A22-61C4C03C30ED}" dt="2021-04-06T16:40:58.909" v="113" actId="26606"/>
          <ac:spMkLst>
            <pc:docMk/>
            <pc:sldMk cId="469933253" sldId="287"/>
            <ac:spMk id="39" creationId="{4AE17B7F-6C2F-42A9-946F-8FF49617D1EF}"/>
          </ac:spMkLst>
        </pc:spChg>
        <pc:spChg chg="add">
          <ac:chgData name="Overholt, Larry" userId="e8816548-98b3-4636-8267-559a30341e8e" providerId="ADAL" clId="{5F9B4A99-F318-433C-8A22-61C4C03C30ED}" dt="2021-04-06T16:40:58.909" v="113" actId="26606"/>
          <ac:spMkLst>
            <pc:docMk/>
            <pc:sldMk cId="469933253" sldId="287"/>
            <ac:spMk id="41" creationId="{A3D9AEEE-1CCD-43C0-BA3E-16D60A6E23C0}"/>
          </ac:spMkLst>
        </pc:spChg>
        <pc:spChg chg="add">
          <ac:chgData name="Overholt, Larry" userId="e8816548-98b3-4636-8267-559a30341e8e" providerId="ADAL" clId="{5F9B4A99-F318-433C-8A22-61C4C03C30ED}" dt="2021-04-06T16:40:58.909" v="113" actId="26606"/>
          <ac:spMkLst>
            <pc:docMk/>
            <pc:sldMk cId="469933253" sldId="287"/>
            <ac:spMk id="43" creationId="{60F880A6-33D3-4EEC-A780-B73559B9F24C}"/>
          </ac:spMkLst>
        </pc:spChg>
        <pc:spChg chg="add">
          <ac:chgData name="Overholt, Larry" userId="e8816548-98b3-4636-8267-559a30341e8e" providerId="ADAL" clId="{5F9B4A99-F318-433C-8A22-61C4C03C30ED}" dt="2021-04-06T16:40:58.909" v="113" actId="26606"/>
          <ac:spMkLst>
            <pc:docMk/>
            <pc:sldMk cId="469933253" sldId="287"/>
            <ac:spMk id="45" creationId="{2C6246ED-0535-4496-A8F6-1E80CC4EB853}"/>
          </ac:spMkLst>
        </pc:spChg>
        <pc:grpChg chg="add">
          <ac:chgData name="Overholt, Larry" userId="e8816548-98b3-4636-8267-559a30341e8e" providerId="ADAL" clId="{5F9B4A99-F318-433C-8A22-61C4C03C30ED}" dt="2021-04-06T16:40:58.909" v="113" actId="26606"/>
          <ac:grpSpMkLst>
            <pc:docMk/>
            <pc:sldMk cId="469933253" sldId="287"/>
            <ac:grpSpMk id="9" creationId="{183CFBA6-CE65-403A-9402-96B75FC89916}"/>
          </ac:grpSpMkLst>
        </pc:grpChg>
        <pc:grpChg chg="add">
          <ac:chgData name="Overholt, Larry" userId="e8816548-98b3-4636-8267-559a30341e8e" providerId="ADAL" clId="{5F9B4A99-F318-433C-8A22-61C4C03C30ED}" dt="2021-04-06T16:40:58.909" v="113" actId="26606"/>
          <ac:grpSpMkLst>
            <pc:docMk/>
            <pc:sldMk cId="469933253" sldId="287"/>
            <ac:grpSpMk id="23" creationId="{C1BC7BDB-967A-4559-AA14-041BCB872DFF}"/>
          </ac:grpSpMkLst>
        </pc:grpChg>
        <pc:graphicFrameChg chg="add mod">
          <ac:chgData name="Overholt, Larry" userId="e8816548-98b3-4636-8267-559a30341e8e" providerId="ADAL" clId="{5F9B4A99-F318-433C-8A22-61C4C03C30ED}" dt="2021-04-06T16:44:18.459" v="146"/>
          <ac:graphicFrameMkLst>
            <pc:docMk/>
            <pc:sldMk cId="469933253" sldId="287"/>
            <ac:graphicFrameMk id="5" creationId="{B6466C0B-6892-40ED-87E0-B602E6D8DEB5}"/>
          </ac:graphicFrameMkLst>
        </pc:graphicFrameChg>
      </pc:sldChg>
      <pc:sldChg chg="del">
        <pc:chgData name="Overholt, Larry" userId="e8816548-98b3-4636-8267-559a30341e8e" providerId="ADAL" clId="{5F9B4A99-F318-433C-8A22-61C4C03C30ED}" dt="2021-04-06T15:53:28.158" v="0" actId="47"/>
        <pc:sldMkLst>
          <pc:docMk/>
          <pc:sldMk cId="2179775190" sldId="287"/>
        </pc:sldMkLst>
      </pc:sldChg>
      <pc:sldChg chg="new del">
        <pc:chgData name="Overholt, Larry" userId="e8816548-98b3-4636-8267-559a30341e8e" providerId="ADAL" clId="{5F9B4A99-F318-433C-8A22-61C4C03C30ED}" dt="2021-04-06T16:47:19.890" v="164" actId="47"/>
        <pc:sldMkLst>
          <pc:docMk/>
          <pc:sldMk cId="3189430028" sldId="288"/>
        </pc:sldMkLst>
      </pc:sldChg>
      <pc:sldChg chg="modSp add mod">
        <pc:chgData name="Overholt, Larry" userId="e8816548-98b3-4636-8267-559a30341e8e" providerId="ADAL" clId="{5F9B4A99-F318-433C-8A22-61C4C03C30ED}" dt="2021-04-06T16:46:36.161" v="162"/>
        <pc:sldMkLst>
          <pc:docMk/>
          <pc:sldMk cId="3272292848" sldId="289"/>
        </pc:sldMkLst>
        <pc:spChg chg="mod">
          <ac:chgData name="Overholt, Larry" userId="e8816548-98b3-4636-8267-559a30341e8e" providerId="ADAL" clId="{5F9B4A99-F318-433C-8A22-61C4C03C30ED}" dt="2021-04-06T16:44:57.961" v="152" actId="207"/>
          <ac:spMkLst>
            <pc:docMk/>
            <pc:sldMk cId="3272292848" sldId="289"/>
            <ac:spMk id="4" creationId="{8B8D323E-2F1E-4A6D-BDCA-A5FEEB68EB8D}"/>
          </ac:spMkLst>
        </pc:spChg>
        <pc:graphicFrameChg chg="mod modGraphic">
          <ac:chgData name="Overholt, Larry" userId="e8816548-98b3-4636-8267-559a30341e8e" providerId="ADAL" clId="{5F9B4A99-F318-433C-8A22-61C4C03C30ED}" dt="2021-04-06T16:46:36.161" v="162"/>
          <ac:graphicFrameMkLst>
            <pc:docMk/>
            <pc:sldMk cId="3272292848" sldId="289"/>
            <ac:graphicFrameMk id="5" creationId="{B6466C0B-6892-40ED-87E0-B602E6D8DEB5}"/>
          </ac:graphicFrameMkLst>
        </pc:graphicFrameChg>
      </pc:sldChg>
      <pc:sldChg chg="addSp delSp modSp add mod">
        <pc:chgData name="Overholt, Larry" userId="e8816548-98b3-4636-8267-559a30341e8e" providerId="ADAL" clId="{5F9B4A99-F318-433C-8A22-61C4C03C30ED}" dt="2021-04-06T16:49:22.330" v="186" actId="113"/>
        <pc:sldMkLst>
          <pc:docMk/>
          <pc:sldMk cId="3785951500" sldId="290"/>
        </pc:sldMkLst>
        <pc:spChg chg="add mod">
          <ac:chgData name="Overholt, Larry" userId="e8816548-98b3-4636-8267-559a30341e8e" providerId="ADAL" clId="{5F9B4A99-F318-433C-8A22-61C4C03C30ED}" dt="2021-04-06T16:49:22.330" v="186" actId="113"/>
          <ac:spMkLst>
            <pc:docMk/>
            <pc:sldMk cId="3785951500" sldId="290"/>
            <ac:spMk id="2" creationId="{11AA0E23-F77A-4013-8BD5-C64855CAA782}"/>
          </ac:spMkLst>
        </pc:spChg>
        <pc:spChg chg="mod">
          <ac:chgData name="Overholt, Larry" userId="e8816548-98b3-4636-8267-559a30341e8e" providerId="ADAL" clId="{5F9B4A99-F318-433C-8A22-61C4C03C30ED}" dt="2021-04-06T16:47:38.752" v="168" actId="207"/>
          <ac:spMkLst>
            <pc:docMk/>
            <pc:sldMk cId="3785951500" sldId="290"/>
            <ac:spMk id="4" creationId="{8B8D323E-2F1E-4A6D-BDCA-A5FEEB68EB8D}"/>
          </ac:spMkLst>
        </pc:spChg>
        <pc:graphicFrameChg chg="del mod modGraphic">
          <ac:chgData name="Overholt, Larry" userId="e8816548-98b3-4636-8267-559a30341e8e" providerId="ADAL" clId="{5F9B4A99-F318-433C-8A22-61C4C03C30ED}" dt="2021-04-06T16:48:34.040" v="179" actId="478"/>
          <ac:graphicFrameMkLst>
            <pc:docMk/>
            <pc:sldMk cId="3785951500" sldId="290"/>
            <ac:graphicFrameMk id="5" creationId="{B6466C0B-6892-40ED-87E0-B602E6D8DEB5}"/>
          </ac:graphicFrameMkLst>
        </pc:graphicFrameChg>
      </pc:sldChg>
      <pc:sldChg chg="del">
        <pc:chgData name="Overholt, Larry" userId="e8816548-98b3-4636-8267-559a30341e8e" providerId="ADAL" clId="{5F9B4A99-F318-433C-8A22-61C4C03C30ED}" dt="2021-04-06T15:53:28.158" v="0" actId="47"/>
        <pc:sldMkLst>
          <pc:docMk/>
          <pc:sldMk cId="2143803999" sldId="291"/>
        </pc:sldMkLst>
      </pc:sldChg>
      <pc:sldChg chg="modSp add mod">
        <pc:chgData name="Overholt, Larry" userId="e8816548-98b3-4636-8267-559a30341e8e" providerId="ADAL" clId="{5F9B4A99-F318-433C-8A22-61C4C03C30ED}" dt="2021-04-06T16:50:59.802" v="203" actId="113"/>
        <pc:sldMkLst>
          <pc:docMk/>
          <pc:sldMk cId="2958292184" sldId="291"/>
        </pc:sldMkLst>
        <pc:spChg chg="mod">
          <ac:chgData name="Overholt, Larry" userId="e8816548-98b3-4636-8267-559a30341e8e" providerId="ADAL" clId="{5F9B4A99-F318-433C-8A22-61C4C03C30ED}" dt="2021-04-06T16:50:59.802" v="203" actId="113"/>
          <ac:spMkLst>
            <pc:docMk/>
            <pc:sldMk cId="2958292184" sldId="291"/>
            <ac:spMk id="2" creationId="{11AA0E23-F77A-4013-8BD5-C64855CAA782}"/>
          </ac:spMkLst>
        </pc:spChg>
        <pc:spChg chg="mod">
          <ac:chgData name="Overholt, Larry" userId="e8816548-98b3-4636-8267-559a30341e8e" providerId="ADAL" clId="{5F9B4A99-F318-433C-8A22-61C4C03C30ED}" dt="2021-04-06T16:50:01.570" v="193" actId="20577"/>
          <ac:spMkLst>
            <pc:docMk/>
            <pc:sldMk cId="2958292184" sldId="291"/>
            <ac:spMk id="4" creationId="{8B8D323E-2F1E-4A6D-BDCA-A5FEEB68EB8D}"/>
          </ac:spMkLst>
        </pc:spChg>
      </pc:sldChg>
      <pc:sldChg chg="add del">
        <pc:chgData name="Overholt, Larry" userId="e8816548-98b3-4636-8267-559a30341e8e" providerId="ADAL" clId="{5F9B4A99-F318-433C-8A22-61C4C03C30ED}" dt="2021-04-06T16:51:23.024" v="206" actId="47"/>
        <pc:sldMkLst>
          <pc:docMk/>
          <pc:sldMk cId="1991102143" sldId="292"/>
        </pc:sldMkLst>
      </pc:sldChg>
      <pc:sldChg chg="del">
        <pc:chgData name="Overholt, Larry" userId="e8816548-98b3-4636-8267-559a30341e8e" providerId="ADAL" clId="{5F9B4A99-F318-433C-8A22-61C4C03C30ED}" dt="2021-04-06T15:53:28.158" v="0" actId="47"/>
        <pc:sldMkLst>
          <pc:docMk/>
          <pc:sldMk cId="2407126798" sldId="292"/>
        </pc:sldMkLst>
      </pc:sldChg>
      <pc:sldChg chg="addSp modSp new mod">
        <pc:chgData name="Overholt, Larry" userId="e8816548-98b3-4636-8267-559a30341e8e" providerId="ADAL" clId="{5F9B4A99-F318-433C-8A22-61C4C03C30ED}" dt="2021-04-06T16:52:08.136" v="217" actId="12"/>
        <pc:sldMkLst>
          <pc:docMk/>
          <pc:sldMk cId="2563408417" sldId="292"/>
        </pc:sldMkLst>
        <pc:spChg chg="add mod">
          <ac:chgData name="Overholt, Larry" userId="e8816548-98b3-4636-8267-559a30341e8e" providerId="ADAL" clId="{5F9B4A99-F318-433C-8A22-61C4C03C30ED}" dt="2021-04-06T16:52:08.136" v="217" actId="12"/>
          <ac:spMkLst>
            <pc:docMk/>
            <pc:sldMk cId="2563408417" sldId="292"/>
            <ac:spMk id="2" creationId="{4388D2F4-C9E8-41D3-9651-2BD2B26D0FD0}"/>
          </ac:spMkLst>
        </pc:spChg>
      </pc:sldChg>
      <pc:sldChg chg="del">
        <pc:chgData name="Overholt, Larry" userId="e8816548-98b3-4636-8267-559a30341e8e" providerId="ADAL" clId="{5F9B4A99-F318-433C-8A22-61C4C03C30ED}" dt="2021-04-06T15:53:28.158" v="0" actId="47"/>
        <pc:sldMkLst>
          <pc:docMk/>
          <pc:sldMk cId="1863158917" sldId="293"/>
        </pc:sldMkLst>
      </pc:sldChg>
      <pc:sldChg chg="addSp modSp new mod">
        <pc:chgData name="Overholt, Larry" userId="e8816548-98b3-4636-8267-559a30341e8e" providerId="ADAL" clId="{5F9B4A99-F318-433C-8A22-61C4C03C30ED}" dt="2021-04-06T16:53:18.578" v="279" actId="1035"/>
        <pc:sldMkLst>
          <pc:docMk/>
          <pc:sldMk cId="3668291259" sldId="293"/>
        </pc:sldMkLst>
        <pc:spChg chg="add mod">
          <ac:chgData name="Overholt, Larry" userId="e8816548-98b3-4636-8267-559a30341e8e" providerId="ADAL" clId="{5F9B4A99-F318-433C-8A22-61C4C03C30ED}" dt="2021-04-06T16:53:18.578" v="279" actId="1035"/>
          <ac:spMkLst>
            <pc:docMk/>
            <pc:sldMk cId="3668291259" sldId="293"/>
            <ac:spMk id="2" creationId="{3DBED6B8-2389-4A78-9010-8682A7E71557}"/>
          </ac:spMkLst>
        </pc:spChg>
      </pc:sldChg>
      <pc:sldChg chg="del">
        <pc:chgData name="Overholt, Larry" userId="e8816548-98b3-4636-8267-559a30341e8e" providerId="ADAL" clId="{5F9B4A99-F318-433C-8A22-61C4C03C30ED}" dt="2021-04-06T15:53:28.158" v="0" actId="47"/>
        <pc:sldMkLst>
          <pc:docMk/>
          <pc:sldMk cId="2506697091" sldId="294"/>
        </pc:sldMkLst>
      </pc:sldChg>
      <pc:sldChg chg="addSp delSp modSp new mod setBg">
        <pc:chgData name="Overholt, Larry" userId="e8816548-98b3-4636-8267-559a30341e8e" providerId="ADAL" clId="{5F9B4A99-F318-433C-8A22-61C4C03C30ED}" dt="2021-04-06T16:55:25.853" v="308" actId="403"/>
        <pc:sldMkLst>
          <pc:docMk/>
          <pc:sldMk cId="3381840248" sldId="294"/>
        </pc:sldMkLst>
        <pc:spChg chg="add mod">
          <ac:chgData name="Overholt, Larry" userId="e8816548-98b3-4636-8267-559a30341e8e" providerId="ADAL" clId="{5F9B4A99-F318-433C-8A22-61C4C03C30ED}" dt="2021-04-06T16:55:25.853" v="308" actId="403"/>
          <ac:spMkLst>
            <pc:docMk/>
            <pc:sldMk cId="3381840248" sldId="294"/>
            <ac:spMk id="2" creationId="{B29DC410-C98E-4257-8B81-B84DD629260C}"/>
          </ac:spMkLst>
        </pc:spChg>
        <pc:spChg chg="add mod">
          <ac:chgData name="Overholt, Larry" userId="e8816548-98b3-4636-8267-559a30341e8e" providerId="ADAL" clId="{5F9B4A99-F318-433C-8A22-61C4C03C30ED}" dt="2021-04-06T16:55:11.631" v="302" actId="1076"/>
          <ac:spMkLst>
            <pc:docMk/>
            <pc:sldMk cId="3381840248" sldId="294"/>
            <ac:spMk id="3" creationId="{4932E00C-54BD-4BC3-B1E5-BB2F0CD46E80}"/>
          </ac:spMkLst>
        </pc:spChg>
        <pc:spChg chg="add del">
          <ac:chgData name="Overholt, Larry" userId="e8816548-98b3-4636-8267-559a30341e8e" providerId="ADAL" clId="{5F9B4A99-F318-433C-8A22-61C4C03C30ED}" dt="2021-04-06T16:54:33.242" v="288" actId="26606"/>
          <ac:spMkLst>
            <pc:docMk/>
            <pc:sldMk cId="3381840248" sldId="294"/>
            <ac:spMk id="35" creationId="{CE6C63DC-BAE4-42B6-8FDF-F6467C2D23AC}"/>
          </ac:spMkLst>
        </pc:spChg>
        <pc:spChg chg="add del">
          <ac:chgData name="Overholt, Larry" userId="e8816548-98b3-4636-8267-559a30341e8e" providerId="ADAL" clId="{5F9B4A99-F318-433C-8A22-61C4C03C30ED}" dt="2021-04-06T16:54:33.242" v="288" actId="26606"/>
          <ac:spMkLst>
            <pc:docMk/>
            <pc:sldMk cId="3381840248" sldId="294"/>
            <ac:spMk id="37" creationId="{BFE4781A-41C7-4F27-8792-A74EFB8E5CF1}"/>
          </ac:spMkLst>
        </pc:spChg>
        <pc:spChg chg="add del">
          <ac:chgData name="Overholt, Larry" userId="e8816548-98b3-4636-8267-559a30341e8e" providerId="ADAL" clId="{5F9B4A99-F318-433C-8A22-61C4C03C30ED}" dt="2021-04-06T16:54:33.242" v="288" actId="26606"/>
          <ac:spMkLst>
            <pc:docMk/>
            <pc:sldMk cId="3381840248" sldId="294"/>
            <ac:spMk id="39" creationId="{19FE08D8-CEA0-461E-870A-02CD15D9B9D2}"/>
          </ac:spMkLst>
        </pc:spChg>
        <pc:spChg chg="add del">
          <ac:chgData name="Overholt, Larry" userId="e8816548-98b3-4636-8267-559a30341e8e" providerId="ADAL" clId="{5F9B4A99-F318-433C-8A22-61C4C03C30ED}" dt="2021-04-06T16:54:33.242" v="288" actId="26606"/>
          <ac:spMkLst>
            <pc:docMk/>
            <pc:sldMk cId="3381840248" sldId="294"/>
            <ac:spMk id="41" creationId="{2B982904-A46E-41DF-BA98-61E2300C7DCB}"/>
          </ac:spMkLst>
        </pc:spChg>
        <pc:spChg chg="add del">
          <ac:chgData name="Overholt, Larry" userId="e8816548-98b3-4636-8267-559a30341e8e" providerId="ADAL" clId="{5F9B4A99-F318-433C-8A22-61C4C03C30ED}" dt="2021-04-06T16:54:33.242" v="288" actId="26606"/>
          <ac:spMkLst>
            <pc:docMk/>
            <pc:sldMk cId="3381840248" sldId="294"/>
            <ac:spMk id="43" creationId="{27018161-547E-48F7-A0D9-272C9EA5B379}"/>
          </ac:spMkLst>
        </pc:spChg>
        <pc:spChg chg="add del">
          <ac:chgData name="Overholt, Larry" userId="e8816548-98b3-4636-8267-559a30341e8e" providerId="ADAL" clId="{5F9B4A99-F318-433C-8A22-61C4C03C30ED}" dt="2021-04-06T16:54:36.619" v="290" actId="26606"/>
          <ac:spMkLst>
            <pc:docMk/>
            <pc:sldMk cId="3381840248" sldId="294"/>
            <ac:spMk id="71" creationId="{91328346-8BAD-4616-B50B-5CFDA5648D6A}"/>
          </ac:spMkLst>
        </pc:spChg>
        <pc:spChg chg="add del">
          <ac:chgData name="Overholt, Larry" userId="e8816548-98b3-4636-8267-559a30341e8e" providerId="ADAL" clId="{5F9B4A99-F318-433C-8A22-61C4C03C30ED}" dt="2021-04-06T16:54:36.619" v="290" actId="26606"/>
          <ac:spMkLst>
            <pc:docMk/>
            <pc:sldMk cId="3381840248" sldId="294"/>
            <ac:spMk id="72" creationId="{CE6C63DC-BAE4-42B6-8FDF-F6467C2D23AC}"/>
          </ac:spMkLst>
        </pc:spChg>
        <pc:spChg chg="add del">
          <ac:chgData name="Overholt, Larry" userId="e8816548-98b3-4636-8267-559a30341e8e" providerId="ADAL" clId="{5F9B4A99-F318-433C-8A22-61C4C03C30ED}" dt="2021-04-06T16:54:36.619" v="290" actId="26606"/>
          <ac:spMkLst>
            <pc:docMk/>
            <pc:sldMk cId="3381840248" sldId="294"/>
            <ac:spMk id="73" creationId="{BFE4781A-41C7-4F27-8792-A74EFB8E5CF1}"/>
          </ac:spMkLst>
        </pc:spChg>
        <pc:spChg chg="add del">
          <ac:chgData name="Overholt, Larry" userId="e8816548-98b3-4636-8267-559a30341e8e" providerId="ADAL" clId="{5F9B4A99-F318-433C-8A22-61C4C03C30ED}" dt="2021-04-06T16:54:36.619" v="290" actId="26606"/>
          <ac:spMkLst>
            <pc:docMk/>
            <pc:sldMk cId="3381840248" sldId="294"/>
            <ac:spMk id="74" creationId="{0A46F010-D160-4609-8979-FFD8C1EA6C43}"/>
          </ac:spMkLst>
        </pc:spChg>
        <pc:spChg chg="add del">
          <ac:chgData name="Overholt, Larry" userId="e8816548-98b3-4636-8267-559a30341e8e" providerId="ADAL" clId="{5F9B4A99-F318-433C-8A22-61C4C03C30ED}" dt="2021-04-06T16:54:36.619" v="290" actId="26606"/>
          <ac:spMkLst>
            <pc:docMk/>
            <pc:sldMk cId="3381840248" sldId="294"/>
            <ac:spMk id="75" creationId="{81B8C4F6-C3AC-4C94-8EC7-E4F7B7E9CDB6}"/>
          </ac:spMkLst>
        </pc:spChg>
        <pc:spChg chg="add">
          <ac:chgData name="Overholt, Larry" userId="e8816548-98b3-4636-8267-559a30341e8e" providerId="ADAL" clId="{5F9B4A99-F318-433C-8A22-61C4C03C30ED}" dt="2021-04-06T16:54:36.644" v="291" actId="26606"/>
          <ac:spMkLst>
            <pc:docMk/>
            <pc:sldMk cId="3381840248" sldId="294"/>
            <ac:spMk id="80" creationId="{CE6C63DC-BAE4-42B6-8FDF-F6467C2D23AC}"/>
          </ac:spMkLst>
        </pc:spChg>
        <pc:spChg chg="add">
          <ac:chgData name="Overholt, Larry" userId="e8816548-98b3-4636-8267-559a30341e8e" providerId="ADAL" clId="{5F9B4A99-F318-433C-8A22-61C4C03C30ED}" dt="2021-04-06T16:54:36.644" v="291" actId="26606"/>
          <ac:spMkLst>
            <pc:docMk/>
            <pc:sldMk cId="3381840248" sldId="294"/>
            <ac:spMk id="81" creationId="{BFE4781A-41C7-4F27-8792-A74EFB8E5CF1}"/>
          </ac:spMkLst>
        </pc:spChg>
        <pc:spChg chg="add">
          <ac:chgData name="Overholt, Larry" userId="e8816548-98b3-4636-8267-559a30341e8e" providerId="ADAL" clId="{5F9B4A99-F318-433C-8A22-61C4C03C30ED}" dt="2021-04-06T16:54:36.644" v="291" actId="26606"/>
          <ac:spMkLst>
            <pc:docMk/>
            <pc:sldMk cId="3381840248" sldId="294"/>
            <ac:spMk id="82" creationId="{19FE08D8-CEA0-461E-870A-02CD15D9B9D2}"/>
          </ac:spMkLst>
        </pc:spChg>
        <pc:spChg chg="add">
          <ac:chgData name="Overholt, Larry" userId="e8816548-98b3-4636-8267-559a30341e8e" providerId="ADAL" clId="{5F9B4A99-F318-433C-8A22-61C4C03C30ED}" dt="2021-04-06T16:54:36.644" v="291" actId="26606"/>
          <ac:spMkLst>
            <pc:docMk/>
            <pc:sldMk cId="3381840248" sldId="294"/>
            <ac:spMk id="83" creationId="{2B982904-A46E-41DF-BA98-61E2300C7DCB}"/>
          </ac:spMkLst>
        </pc:spChg>
        <pc:spChg chg="add">
          <ac:chgData name="Overholt, Larry" userId="e8816548-98b3-4636-8267-559a30341e8e" providerId="ADAL" clId="{5F9B4A99-F318-433C-8A22-61C4C03C30ED}" dt="2021-04-06T16:54:36.644" v="291" actId="26606"/>
          <ac:spMkLst>
            <pc:docMk/>
            <pc:sldMk cId="3381840248" sldId="294"/>
            <ac:spMk id="84" creationId="{27018161-547E-48F7-A0D9-272C9EA5B379}"/>
          </ac:spMkLst>
        </pc:spChg>
        <pc:grpChg chg="add del">
          <ac:chgData name="Overholt, Larry" userId="e8816548-98b3-4636-8267-559a30341e8e" providerId="ADAL" clId="{5F9B4A99-F318-433C-8A22-61C4C03C30ED}" dt="2021-04-06T16:54:33.242" v="288" actId="26606"/>
          <ac:grpSpMkLst>
            <pc:docMk/>
            <pc:sldMk cId="3381840248" sldId="294"/>
            <ac:grpSpMk id="7" creationId="{8CD25866-F15D-40A4-AEC5-47C044637AB7}"/>
          </ac:grpSpMkLst>
        </pc:grpChg>
        <pc:grpChg chg="add del">
          <ac:chgData name="Overholt, Larry" userId="e8816548-98b3-4636-8267-559a30341e8e" providerId="ADAL" clId="{5F9B4A99-F318-433C-8A22-61C4C03C30ED}" dt="2021-04-06T16:54:33.242" v="288" actId="26606"/>
          <ac:grpSpMkLst>
            <pc:docMk/>
            <pc:sldMk cId="3381840248" sldId="294"/>
            <ac:grpSpMk id="21" creationId="{0C4A17ED-96AA-44A6-A050-E1A7A1CDD9E7}"/>
          </ac:grpSpMkLst>
        </pc:grpChg>
        <pc:grpChg chg="add del">
          <ac:chgData name="Overholt, Larry" userId="e8816548-98b3-4636-8267-559a30341e8e" providerId="ADAL" clId="{5F9B4A99-F318-433C-8A22-61C4C03C30ED}" dt="2021-04-06T16:54:36.619" v="290" actId="26606"/>
          <ac:grpSpMkLst>
            <pc:docMk/>
            <pc:sldMk cId="3381840248" sldId="294"/>
            <ac:grpSpMk id="56" creationId="{8CD25866-F15D-40A4-AEC5-47C044637AB7}"/>
          </ac:grpSpMkLst>
        </pc:grpChg>
        <pc:grpChg chg="add del">
          <ac:chgData name="Overholt, Larry" userId="e8816548-98b3-4636-8267-559a30341e8e" providerId="ADAL" clId="{5F9B4A99-F318-433C-8A22-61C4C03C30ED}" dt="2021-04-06T16:54:36.619" v="290" actId="26606"/>
          <ac:grpSpMkLst>
            <pc:docMk/>
            <pc:sldMk cId="3381840248" sldId="294"/>
            <ac:grpSpMk id="57" creationId="{6F1CEC7A-E419-4950-AA57-B00546C29CAF}"/>
          </ac:grpSpMkLst>
        </pc:grpChg>
        <pc:grpChg chg="add del">
          <ac:chgData name="Overholt, Larry" userId="e8816548-98b3-4636-8267-559a30341e8e" providerId="ADAL" clId="{5F9B4A99-F318-433C-8A22-61C4C03C30ED}" dt="2021-04-06T16:54:36.619" v="290" actId="26606"/>
          <ac:grpSpMkLst>
            <pc:docMk/>
            <pc:sldMk cId="3381840248" sldId="294"/>
            <ac:grpSpMk id="70" creationId="{0C4A17ED-96AA-44A6-A050-E1A7A1CDD9E7}"/>
          </ac:grpSpMkLst>
        </pc:grpChg>
        <pc:grpChg chg="add del">
          <ac:chgData name="Overholt, Larry" userId="e8816548-98b3-4636-8267-559a30341e8e" providerId="ADAL" clId="{5F9B4A99-F318-433C-8A22-61C4C03C30ED}" dt="2021-04-06T16:54:36.619" v="290" actId="26606"/>
          <ac:grpSpMkLst>
            <pc:docMk/>
            <pc:sldMk cId="3381840248" sldId="294"/>
            <ac:grpSpMk id="76" creationId="{0B789310-9859-4942-98C8-3D2F12AAAE73}"/>
          </ac:grpSpMkLst>
        </pc:grpChg>
        <pc:grpChg chg="add">
          <ac:chgData name="Overholt, Larry" userId="e8816548-98b3-4636-8267-559a30341e8e" providerId="ADAL" clId="{5F9B4A99-F318-433C-8A22-61C4C03C30ED}" dt="2021-04-06T16:54:36.644" v="291" actId="26606"/>
          <ac:grpSpMkLst>
            <pc:docMk/>
            <pc:sldMk cId="3381840248" sldId="294"/>
            <ac:grpSpMk id="78" creationId="{8CD25866-F15D-40A4-AEC5-47C044637AB7}"/>
          </ac:grpSpMkLst>
        </pc:grpChg>
        <pc:grpChg chg="add">
          <ac:chgData name="Overholt, Larry" userId="e8816548-98b3-4636-8267-559a30341e8e" providerId="ADAL" clId="{5F9B4A99-F318-433C-8A22-61C4C03C30ED}" dt="2021-04-06T16:54:36.644" v="291" actId="26606"/>
          <ac:grpSpMkLst>
            <pc:docMk/>
            <pc:sldMk cId="3381840248" sldId="294"/>
            <ac:grpSpMk id="79" creationId="{0C4A17ED-96AA-44A6-A050-E1A7A1CDD9E7}"/>
          </ac:grpSpMkLst>
        </pc:grpChg>
      </pc:sldChg>
      <pc:sldChg chg="addSp modSp new mod setBg">
        <pc:chgData name="Overholt, Larry" userId="e8816548-98b3-4636-8267-559a30341e8e" providerId="ADAL" clId="{5F9B4A99-F318-433C-8A22-61C4C03C30ED}" dt="2021-04-06T17:06:49.241" v="328" actId="255"/>
        <pc:sldMkLst>
          <pc:docMk/>
          <pc:sldMk cId="1778523281" sldId="295"/>
        </pc:sldMkLst>
        <pc:spChg chg="add mod">
          <ac:chgData name="Overholt, Larry" userId="e8816548-98b3-4636-8267-559a30341e8e" providerId="ADAL" clId="{5F9B4A99-F318-433C-8A22-61C4C03C30ED}" dt="2021-04-06T17:06:49.241" v="328" actId="255"/>
          <ac:spMkLst>
            <pc:docMk/>
            <pc:sldMk cId="1778523281" sldId="295"/>
            <ac:spMk id="2" creationId="{CC416235-2F90-4F1A-9EDF-4364926DD5B1}"/>
          </ac:spMkLst>
        </pc:spChg>
        <pc:spChg chg="add mod">
          <ac:chgData name="Overholt, Larry" userId="e8816548-98b3-4636-8267-559a30341e8e" providerId="ADAL" clId="{5F9B4A99-F318-433C-8A22-61C4C03C30ED}" dt="2021-04-06T17:06:36.020" v="326" actId="403"/>
          <ac:spMkLst>
            <pc:docMk/>
            <pc:sldMk cId="1778523281" sldId="295"/>
            <ac:spMk id="3" creationId="{09515591-2534-4C53-B2A8-A39CCC059D7D}"/>
          </ac:spMkLst>
        </pc:spChg>
        <pc:spChg chg="add">
          <ac:chgData name="Overholt, Larry" userId="e8816548-98b3-4636-8267-559a30341e8e" providerId="ADAL" clId="{5F9B4A99-F318-433C-8A22-61C4C03C30ED}" dt="2021-04-06T17:06:01.285" v="316" actId="26606"/>
          <ac:spMkLst>
            <pc:docMk/>
            <pc:sldMk cId="1778523281" sldId="295"/>
            <ac:spMk id="35" creationId="{CE6C63DC-BAE4-42B6-8FDF-F6467C2D23AC}"/>
          </ac:spMkLst>
        </pc:spChg>
        <pc:spChg chg="add">
          <ac:chgData name="Overholt, Larry" userId="e8816548-98b3-4636-8267-559a30341e8e" providerId="ADAL" clId="{5F9B4A99-F318-433C-8A22-61C4C03C30ED}" dt="2021-04-06T17:06:01.285" v="316" actId="26606"/>
          <ac:spMkLst>
            <pc:docMk/>
            <pc:sldMk cId="1778523281" sldId="295"/>
            <ac:spMk id="37" creationId="{BFE4781A-41C7-4F27-8792-A74EFB8E5CF1}"/>
          </ac:spMkLst>
        </pc:spChg>
        <pc:spChg chg="add">
          <ac:chgData name="Overholt, Larry" userId="e8816548-98b3-4636-8267-559a30341e8e" providerId="ADAL" clId="{5F9B4A99-F318-433C-8A22-61C4C03C30ED}" dt="2021-04-06T17:06:01.285" v="316" actId="26606"/>
          <ac:spMkLst>
            <pc:docMk/>
            <pc:sldMk cId="1778523281" sldId="295"/>
            <ac:spMk id="39" creationId="{19FE08D8-CEA0-461E-870A-02CD15D9B9D2}"/>
          </ac:spMkLst>
        </pc:spChg>
        <pc:spChg chg="add">
          <ac:chgData name="Overholt, Larry" userId="e8816548-98b3-4636-8267-559a30341e8e" providerId="ADAL" clId="{5F9B4A99-F318-433C-8A22-61C4C03C30ED}" dt="2021-04-06T17:06:01.285" v="316" actId="26606"/>
          <ac:spMkLst>
            <pc:docMk/>
            <pc:sldMk cId="1778523281" sldId="295"/>
            <ac:spMk id="41" creationId="{2B982904-A46E-41DF-BA98-61E2300C7DCB}"/>
          </ac:spMkLst>
        </pc:spChg>
        <pc:spChg chg="add">
          <ac:chgData name="Overholt, Larry" userId="e8816548-98b3-4636-8267-559a30341e8e" providerId="ADAL" clId="{5F9B4A99-F318-433C-8A22-61C4C03C30ED}" dt="2021-04-06T17:06:01.285" v="316" actId="26606"/>
          <ac:spMkLst>
            <pc:docMk/>
            <pc:sldMk cId="1778523281" sldId="295"/>
            <ac:spMk id="43" creationId="{27018161-547E-48F7-A0D9-272C9EA5B379}"/>
          </ac:spMkLst>
        </pc:spChg>
        <pc:grpChg chg="add">
          <ac:chgData name="Overholt, Larry" userId="e8816548-98b3-4636-8267-559a30341e8e" providerId="ADAL" clId="{5F9B4A99-F318-433C-8A22-61C4C03C30ED}" dt="2021-04-06T17:06:01.285" v="316" actId="26606"/>
          <ac:grpSpMkLst>
            <pc:docMk/>
            <pc:sldMk cId="1778523281" sldId="295"/>
            <ac:grpSpMk id="7" creationId="{8CD25866-F15D-40A4-AEC5-47C044637AB7}"/>
          </ac:grpSpMkLst>
        </pc:grpChg>
        <pc:grpChg chg="add">
          <ac:chgData name="Overholt, Larry" userId="e8816548-98b3-4636-8267-559a30341e8e" providerId="ADAL" clId="{5F9B4A99-F318-433C-8A22-61C4C03C30ED}" dt="2021-04-06T17:06:01.285" v="316" actId="26606"/>
          <ac:grpSpMkLst>
            <pc:docMk/>
            <pc:sldMk cId="1778523281" sldId="295"/>
            <ac:grpSpMk id="21" creationId="{0C4A17ED-96AA-44A6-A050-E1A7A1CDD9E7}"/>
          </ac:grpSpMkLst>
        </pc:grpChg>
      </pc:sldChg>
      <pc:sldChg chg="del">
        <pc:chgData name="Overholt, Larry" userId="e8816548-98b3-4636-8267-559a30341e8e" providerId="ADAL" clId="{5F9B4A99-F318-433C-8A22-61C4C03C30ED}" dt="2021-04-06T15:53:28.158" v="0" actId="47"/>
        <pc:sldMkLst>
          <pc:docMk/>
          <pc:sldMk cId="3864212022" sldId="295"/>
        </pc:sldMkLst>
      </pc:sldChg>
      <pc:sldChg chg="addSp delSp modSp new mod setBg">
        <pc:chgData name="Overholt, Larry" userId="e8816548-98b3-4636-8267-559a30341e8e" providerId="ADAL" clId="{5F9B4A99-F318-433C-8A22-61C4C03C30ED}" dt="2021-04-06T17:12:28.026" v="375" actId="12"/>
        <pc:sldMkLst>
          <pc:docMk/>
          <pc:sldMk cId="1720981462" sldId="296"/>
        </pc:sldMkLst>
        <pc:spChg chg="add del mod">
          <ac:chgData name="Overholt, Larry" userId="e8816548-98b3-4636-8267-559a30341e8e" providerId="ADAL" clId="{5F9B4A99-F318-433C-8A22-61C4C03C30ED}" dt="2021-04-06T17:08:03.664" v="333"/>
          <ac:spMkLst>
            <pc:docMk/>
            <pc:sldMk cId="1720981462" sldId="296"/>
            <ac:spMk id="2" creationId="{5581DBCC-E1B1-4B1E-8ED7-565E1DE232C8}"/>
          </ac:spMkLst>
        </pc:spChg>
        <pc:spChg chg="add mod">
          <ac:chgData name="Overholt, Larry" userId="e8816548-98b3-4636-8267-559a30341e8e" providerId="ADAL" clId="{5F9B4A99-F318-433C-8A22-61C4C03C30ED}" dt="2021-04-06T17:12:28.026" v="375" actId="12"/>
          <ac:spMkLst>
            <pc:docMk/>
            <pc:sldMk cId="1720981462" sldId="296"/>
            <ac:spMk id="3" creationId="{28A5608A-AF64-4992-85A7-2A1F2B6EB257}"/>
          </ac:spMkLst>
        </pc:spChg>
        <pc:spChg chg="add mod">
          <ac:chgData name="Overholt, Larry" userId="e8816548-98b3-4636-8267-559a30341e8e" providerId="ADAL" clId="{5F9B4A99-F318-433C-8A22-61C4C03C30ED}" dt="2021-04-06T17:09:34.976" v="344" actId="122"/>
          <ac:spMkLst>
            <pc:docMk/>
            <pc:sldMk cId="1720981462" sldId="296"/>
            <ac:spMk id="4" creationId="{FC251822-4C60-4B79-8E64-2AE5E68B4A6B}"/>
          </ac:spMkLst>
        </pc:spChg>
        <pc:spChg chg="add">
          <ac:chgData name="Overholt, Larry" userId="e8816548-98b3-4636-8267-559a30341e8e" providerId="ADAL" clId="{5F9B4A99-F318-433C-8A22-61C4C03C30ED}" dt="2021-04-06T17:09:00.808" v="337" actId="26606"/>
          <ac:spMkLst>
            <pc:docMk/>
            <pc:sldMk cId="1720981462" sldId="296"/>
            <ac:spMk id="36" creationId="{CE6C63DC-BAE4-42B6-8FDF-F6467C2D23AC}"/>
          </ac:spMkLst>
        </pc:spChg>
        <pc:spChg chg="add">
          <ac:chgData name="Overholt, Larry" userId="e8816548-98b3-4636-8267-559a30341e8e" providerId="ADAL" clId="{5F9B4A99-F318-433C-8A22-61C4C03C30ED}" dt="2021-04-06T17:09:00.808" v="337" actId="26606"/>
          <ac:spMkLst>
            <pc:docMk/>
            <pc:sldMk cId="1720981462" sldId="296"/>
            <ac:spMk id="38" creationId="{BFE4781A-41C7-4F27-8792-A74EFB8E5CF1}"/>
          </ac:spMkLst>
        </pc:spChg>
        <pc:spChg chg="add">
          <ac:chgData name="Overholt, Larry" userId="e8816548-98b3-4636-8267-559a30341e8e" providerId="ADAL" clId="{5F9B4A99-F318-433C-8A22-61C4C03C30ED}" dt="2021-04-06T17:09:00.808" v="337" actId="26606"/>
          <ac:spMkLst>
            <pc:docMk/>
            <pc:sldMk cId="1720981462" sldId="296"/>
            <ac:spMk id="40" creationId="{3A3C2D7E-3F2E-404E-9B30-CB12DC972D50}"/>
          </ac:spMkLst>
        </pc:spChg>
        <pc:spChg chg="add">
          <ac:chgData name="Overholt, Larry" userId="e8816548-98b3-4636-8267-559a30341e8e" providerId="ADAL" clId="{5F9B4A99-F318-433C-8A22-61C4C03C30ED}" dt="2021-04-06T17:09:00.808" v="337" actId="26606"/>
          <ac:spMkLst>
            <pc:docMk/>
            <pc:sldMk cId="1720981462" sldId="296"/>
            <ac:spMk id="42" creationId="{F1F7FD00-BF97-4325-B7C2-E451F20840A7}"/>
          </ac:spMkLst>
        </pc:spChg>
        <pc:spChg chg="add">
          <ac:chgData name="Overholt, Larry" userId="e8816548-98b3-4636-8267-559a30341e8e" providerId="ADAL" clId="{5F9B4A99-F318-433C-8A22-61C4C03C30ED}" dt="2021-04-06T17:09:00.808" v="337" actId="26606"/>
          <ac:spMkLst>
            <pc:docMk/>
            <pc:sldMk cId="1720981462" sldId="296"/>
            <ac:spMk id="44" creationId="{179B5294-DA4E-4926-B14A-DD6E07A12F67}"/>
          </ac:spMkLst>
        </pc:spChg>
        <pc:grpChg chg="add">
          <ac:chgData name="Overholt, Larry" userId="e8816548-98b3-4636-8267-559a30341e8e" providerId="ADAL" clId="{5F9B4A99-F318-433C-8A22-61C4C03C30ED}" dt="2021-04-06T17:09:00.808" v="337" actId="26606"/>
          <ac:grpSpMkLst>
            <pc:docMk/>
            <pc:sldMk cId="1720981462" sldId="296"/>
            <ac:grpSpMk id="8" creationId="{8CD25866-F15D-40A4-AEC5-47C044637AB7}"/>
          </ac:grpSpMkLst>
        </pc:grpChg>
        <pc:grpChg chg="add">
          <ac:chgData name="Overholt, Larry" userId="e8816548-98b3-4636-8267-559a30341e8e" providerId="ADAL" clId="{5F9B4A99-F318-433C-8A22-61C4C03C30ED}" dt="2021-04-06T17:09:00.808" v="337" actId="26606"/>
          <ac:grpSpMkLst>
            <pc:docMk/>
            <pc:sldMk cId="1720981462" sldId="296"/>
            <ac:grpSpMk id="22" creationId="{0C4A17ED-96AA-44A6-A050-E1A7A1CDD9E7}"/>
          </ac:grpSpMkLst>
        </pc:grpChg>
      </pc:sldChg>
      <pc:sldChg chg="modSp add mod">
        <pc:chgData name="Overholt, Larry" userId="e8816548-98b3-4636-8267-559a30341e8e" providerId="ADAL" clId="{5F9B4A99-F318-433C-8A22-61C4C03C30ED}" dt="2021-04-06T17:12:23.447" v="374" actId="12"/>
        <pc:sldMkLst>
          <pc:docMk/>
          <pc:sldMk cId="2741407709" sldId="297"/>
        </pc:sldMkLst>
        <pc:spChg chg="mod">
          <ac:chgData name="Overholt, Larry" userId="e8816548-98b3-4636-8267-559a30341e8e" providerId="ADAL" clId="{5F9B4A99-F318-433C-8A22-61C4C03C30ED}" dt="2021-04-06T17:12:23.447" v="374" actId="12"/>
          <ac:spMkLst>
            <pc:docMk/>
            <pc:sldMk cId="2741407709" sldId="297"/>
            <ac:spMk id="3" creationId="{28A5608A-AF64-4992-85A7-2A1F2B6EB257}"/>
          </ac:spMkLst>
        </pc:spChg>
      </pc:sldChg>
      <pc:sldChg chg="modSp add mod">
        <pc:chgData name="Overholt, Larry" userId="e8816548-98b3-4636-8267-559a30341e8e" providerId="ADAL" clId="{5F9B4A99-F318-433C-8A22-61C4C03C30ED}" dt="2021-04-06T17:11:47.116" v="368" actId="113"/>
        <pc:sldMkLst>
          <pc:docMk/>
          <pc:sldMk cId="3011849103" sldId="298"/>
        </pc:sldMkLst>
        <pc:spChg chg="mod">
          <ac:chgData name="Overholt, Larry" userId="e8816548-98b3-4636-8267-559a30341e8e" providerId="ADAL" clId="{5F9B4A99-F318-433C-8A22-61C4C03C30ED}" dt="2021-04-06T17:11:47.116" v="368" actId="113"/>
          <ac:spMkLst>
            <pc:docMk/>
            <pc:sldMk cId="3011849103" sldId="298"/>
            <ac:spMk id="3" creationId="{28A5608A-AF64-4992-85A7-2A1F2B6EB257}"/>
          </ac:spMkLst>
        </pc:spChg>
      </pc:sldChg>
      <pc:sldChg chg="modSp add mod">
        <pc:chgData name="Overholt, Larry" userId="e8816548-98b3-4636-8267-559a30341e8e" providerId="ADAL" clId="{5F9B4A99-F318-433C-8A22-61C4C03C30ED}" dt="2021-04-06T17:16:16.989" v="402" actId="2711"/>
        <pc:sldMkLst>
          <pc:docMk/>
          <pc:sldMk cId="1185806595" sldId="299"/>
        </pc:sldMkLst>
        <pc:spChg chg="mod">
          <ac:chgData name="Overholt, Larry" userId="e8816548-98b3-4636-8267-559a30341e8e" providerId="ADAL" clId="{5F9B4A99-F318-433C-8A22-61C4C03C30ED}" dt="2021-04-06T17:16:16.989" v="402" actId="2711"/>
          <ac:spMkLst>
            <pc:docMk/>
            <pc:sldMk cId="1185806595" sldId="299"/>
            <ac:spMk id="3" creationId="{28A5608A-AF64-4992-85A7-2A1F2B6EB257}"/>
          </ac:spMkLst>
        </pc:spChg>
      </pc:sldChg>
      <pc:sldChg chg="addSp modSp new del mod setBg">
        <pc:chgData name="Overholt, Larry" userId="e8816548-98b3-4636-8267-559a30341e8e" providerId="ADAL" clId="{5F9B4A99-F318-433C-8A22-61C4C03C30ED}" dt="2021-04-06T17:15:50.517" v="396" actId="47"/>
        <pc:sldMkLst>
          <pc:docMk/>
          <pc:sldMk cId="1268563114" sldId="299"/>
        </pc:sldMkLst>
        <pc:spChg chg="add mod">
          <ac:chgData name="Overholt, Larry" userId="e8816548-98b3-4636-8267-559a30341e8e" providerId="ADAL" clId="{5F9B4A99-F318-433C-8A22-61C4C03C30ED}" dt="2021-04-06T17:14:11.362" v="385" actId="21"/>
          <ac:spMkLst>
            <pc:docMk/>
            <pc:sldMk cId="1268563114" sldId="299"/>
            <ac:spMk id="2" creationId="{F695A844-699C-40B8-AB66-1786AA6DBD72}"/>
          </ac:spMkLst>
        </pc:spChg>
        <pc:spChg chg="add mod">
          <ac:chgData name="Overholt, Larry" userId="e8816548-98b3-4636-8267-559a30341e8e" providerId="ADAL" clId="{5F9B4A99-F318-433C-8A22-61C4C03C30ED}" dt="2021-04-06T17:14:37.232" v="393" actId="1076"/>
          <ac:spMkLst>
            <pc:docMk/>
            <pc:sldMk cId="1268563114" sldId="299"/>
            <ac:spMk id="3" creationId="{0007AE9E-C39B-4725-ACD6-54C04F2079A7}"/>
          </ac:spMkLst>
        </pc:spChg>
        <pc:spChg chg="add">
          <ac:chgData name="Overholt, Larry" userId="e8816548-98b3-4636-8267-559a30341e8e" providerId="ADAL" clId="{5F9B4A99-F318-433C-8A22-61C4C03C30ED}" dt="2021-04-06T17:13:58.274" v="383" actId="26606"/>
          <ac:spMkLst>
            <pc:docMk/>
            <pc:sldMk cId="1268563114" sldId="299"/>
            <ac:spMk id="35" creationId="{CE6C63DC-BAE4-42B6-8FDF-F6467C2D23AC}"/>
          </ac:spMkLst>
        </pc:spChg>
        <pc:spChg chg="add">
          <ac:chgData name="Overholt, Larry" userId="e8816548-98b3-4636-8267-559a30341e8e" providerId="ADAL" clId="{5F9B4A99-F318-433C-8A22-61C4C03C30ED}" dt="2021-04-06T17:13:58.274" v="383" actId="26606"/>
          <ac:spMkLst>
            <pc:docMk/>
            <pc:sldMk cId="1268563114" sldId="299"/>
            <ac:spMk id="37" creationId="{BFE4781A-41C7-4F27-8792-A74EFB8E5CF1}"/>
          </ac:spMkLst>
        </pc:spChg>
        <pc:spChg chg="add">
          <ac:chgData name="Overholt, Larry" userId="e8816548-98b3-4636-8267-559a30341e8e" providerId="ADAL" clId="{5F9B4A99-F318-433C-8A22-61C4C03C30ED}" dt="2021-04-06T17:13:58.274" v="383" actId="26606"/>
          <ac:spMkLst>
            <pc:docMk/>
            <pc:sldMk cId="1268563114" sldId="299"/>
            <ac:spMk id="39" creationId="{19FE08D8-CEA0-461E-870A-02CD15D9B9D2}"/>
          </ac:spMkLst>
        </pc:spChg>
        <pc:spChg chg="add">
          <ac:chgData name="Overholt, Larry" userId="e8816548-98b3-4636-8267-559a30341e8e" providerId="ADAL" clId="{5F9B4A99-F318-433C-8A22-61C4C03C30ED}" dt="2021-04-06T17:13:58.274" v="383" actId="26606"/>
          <ac:spMkLst>
            <pc:docMk/>
            <pc:sldMk cId="1268563114" sldId="299"/>
            <ac:spMk id="41" creationId="{2B982904-A46E-41DF-BA98-61E2300C7DCB}"/>
          </ac:spMkLst>
        </pc:spChg>
        <pc:spChg chg="add">
          <ac:chgData name="Overholt, Larry" userId="e8816548-98b3-4636-8267-559a30341e8e" providerId="ADAL" clId="{5F9B4A99-F318-433C-8A22-61C4C03C30ED}" dt="2021-04-06T17:13:58.274" v="383" actId="26606"/>
          <ac:spMkLst>
            <pc:docMk/>
            <pc:sldMk cId="1268563114" sldId="299"/>
            <ac:spMk id="43" creationId="{27018161-547E-48F7-A0D9-272C9EA5B379}"/>
          </ac:spMkLst>
        </pc:spChg>
        <pc:grpChg chg="add">
          <ac:chgData name="Overholt, Larry" userId="e8816548-98b3-4636-8267-559a30341e8e" providerId="ADAL" clId="{5F9B4A99-F318-433C-8A22-61C4C03C30ED}" dt="2021-04-06T17:13:58.274" v="383" actId="26606"/>
          <ac:grpSpMkLst>
            <pc:docMk/>
            <pc:sldMk cId="1268563114" sldId="299"/>
            <ac:grpSpMk id="7" creationId="{8CD25866-F15D-40A4-AEC5-47C044637AB7}"/>
          </ac:grpSpMkLst>
        </pc:grpChg>
        <pc:grpChg chg="add">
          <ac:chgData name="Overholt, Larry" userId="e8816548-98b3-4636-8267-559a30341e8e" providerId="ADAL" clId="{5F9B4A99-F318-433C-8A22-61C4C03C30ED}" dt="2021-04-06T17:13:58.274" v="383" actId="26606"/>
          <ac:grpSpMkLst>
            <pc:docMk/>
            <pc:sldMk cId="1268563114" sldId="299"/>
            <ac:grpSpMk id="21" creationId="{0C4A17ED-96AA-44A6-A050-E1A7A1CDD9E7}"/>
          </ac:grpSpMkLst>
        </pc:grpChg>
      </pc:sldChg>
      <pc:sldChg chg="modSp add mod">
        <pc:chgData name="Overholt, Larry" userId="e8816548-98b3-4636-8267-559a30341e8e" providerId="ADAL" clId="{5F9B4A99-F318-433C-8A22-61C4C03C30ED}" dt="2021-04-06T17:17:02.251" v="408" actId="2711"/>
        <pc:sldMkLst>
          <pc:docMk/>
          <pc:sldMk cId="3379579254" sldId="300"/>
        </pc:sldMkLst>
        <pc:spChg chg="mod">
          <ac:chgData name="Overholt, Larry" userId="e8816548-98b3-4636-8267-559a30341e8e" providerId="ADAL" clId="{5F9B4A99-F318-433C-8A22-61C4C03C30ED}" dt="2021-04-06T17:17:02.251" v="408" actId="2711"/>
          <ac:spMkLst>
            <pc:docMk/>
            <pc:sldMk cId="3379579254" sldId="300"/>
            <ac:spMk id="3" creationId="{28A5608A-AF64-4992-85A7-2A1F2B6EB257}"/>
          </ac:spMkLst>
        </pc:spChg>
      </pc:sldChg>
      <pc:sldChg chg="modSp add mod">
        <pc:chgData name="Overholt, Larry" userId="e8816548-98b3-4636-8267-559a30341e8e" providerId="ADAL" clId="{5F9B4A99-F318-433C-8A22-61C4C03C30ED}" dt="2021-04-06T17:17:33.171" v="414" actId="2711"/>
        <pc:sldMkLst>
          <pc:docMk/>
          <pc:sldMk cId="3759071184" sldId="301"/>
        </pc:sldMkLst>
        <pc:spChg chg="mod">
          <ac:chgData name="Overholt, Larry" userId="e8816548-98b3-4636-8267-559a30341e8e" providerId="ADAL" clId="{5F9B4A99-F318-433C-8A22-61C4C03C30ED}" dt="2021-04-06T17:17:33.171" v="414" actId="2711"/>
          <ac:spMkLst>
            <pc:docMk/>
            <pc:sldMk cId="3759071184" sldId="301"/>
            <ac:spMk id="3" creationId="{28A5608A-AF64-4992-85A7-2A1F2B6EB257}"/>
          </ac:spMkLst>
        </pc:spChg>
      </pc:sldChg>
      <pc:sldChg chg="addSp modSp new mod">
        <pc:chgData name="Overholt, Larry" userId="e8816548-98b3-4636-8267-559a30341e8e" providerId="ADAL" clId="{5F9B4A99-F318-433C-8A22-61C4C03C30ED}" dt="2021-04-06T17:31:58.861" v="549" actId="114"/>
        <pc:sldMkLst>
          <pc:docMk/>
          <pc:sldMk cId="161887143" sldId="302"/>
        </pc:sldMkLst>
        <pc:spChg chg="add mod">
          <ac:chgData name="Overholt, Larry" userId="e8816548-98b3-4636-8267-559a30341e8e" providerId="ADAL" clId="{5F9B4A99-F318-433C-8A22-61C4C03C30ED}" dt="2021-04-06T17:31:58.861" v="549" actId="114"/>
          <ac:spMkLst>
            <pc:docMk/>
            <pc:sldMk cId="161887143" sldId="302"/>
            <ac:spMk id="2" creationId="{16D2EC41-A257-47D2-96B5-7E9D197F68BA}"/>
          </ac:spMkLst>
        </pc:spChg>
      </pc:sldChg>
      <pc:sldChg chg="addSp modSp new mod">
        <pc:chgData name="Overholt, Larry" userId="e8816548-98b3-4636-8267-559a30341e8e" providerId="ADAL" clId="{5F9B4A99-F318-433C-8A22-61C4C03C30ED}" dt="2021-04-06T17:36:04.232" v="891" actId="20577"/>
        <pc:sldMkLst>
          <pc:docMk/>
          <pc:sldMk cId="1480806016" sldId="303"/>
        </pc:sldMkLst>
        <pc:spChg chg="add mod">
          <ac:chgData name="Overholt, Larry" userId="e8816548-98b3-4636-8267-559a30341e8e" providerId="ADAL" clId="{5F9B4A99-F318-433C-8A22-61C4C03C30ED}" dt="2021-04-06T17:36:04.232" v="891" actId="20577"/>
          <ac:spMkLst>
            <pc:docMk/>
            <pc:sldMk cId="1480806016" sldId="303"/>
            <ac:spMk id="2" creationId="{88566DFE-39F8-49D6-B6BE-D656CADA202E}"/>
          </ac:spMkLst>
        </pc:spChg>
      </pc:sldChg>
      <pc:sldChg chg="modSp add mod">
        <pc:chgData name="Overholt, Larry" userId="e8816548-98b3-4636-8267-559a30341e8e" providerId="ADAL" clId="{5F9B4A99-F318-433C-8A22-61C4C03C30ED}" dt="2021-04-06T17:36:10.957" v="892" actId="20577"/>
        <pc:sldMkLst>
          <pc:docMk/>
          <pc:sldMk cId="1371942727" sldId="304"/>
        </pc:sldMkLst>
        <pc:spChg chg="mod">
          <ac:chgData name="Overholt, Larry" userId="e8816548-98b3-4636-8267-559a30341e8e" providerId="ADAL" clId="{5F9B4A99-F318-433C-8A22-61C4C03C30ED}" dt="2021-04-06T17:36:10.957" v="892" actId="20577"/>
          <ac:spMkLst>
            <pc:docMk/>
            <pc:sldMk cId="1371942727" sldId="304"/>
            <ac:spMk id="2" creationId="{88566DFE-39F8-49D6-B6BE-D656CADA202E}"/>
          </ac:spMkLst>
        </pc:spChg>
      </pc:sldChg>
      <pc:sldChg chg="modSp add mod">
        <pc:chgData name="Overholt, Larry" userId="e8816548-98b3-4636-8267-559a30341e8e" providerId="ADAL" clId="{5F9B4A99-F318-433C-8A22-61C4C03C30ED}" dt="2021-04-06T17:23:38.296" v="486" actId="20577"/>
        <pc:sldMkLst>
          <pc:docMk/>
          <pc:sldMk cId="2864157124" sldId="305"/>
        </pc:sldMkLst>
        <pc:spChg chg="mod">
          <ac:chgData name="Overholt, Larry" userId="e8816548-98b3-4636-8267-559a30341e8e" providerId="ADAL" clId="{5F9B4A99-F318-433C-8A22-61C4C03C30ED}" dt="2021-04-06T17:23:38.296" v="486" actId="20577"/>
          <ac:spMkLst>
            <pc:docMk/>
            <pc:sldMk cId="2864157124" sldId="305"/>
            <ac:spMk id="2" creationId="{88566DFE-39F8-49D6-B6BE-D656CADA202E}"/>
          </ac:spMkLst>
        </pc:spChg>
      </pc:sldChg>
      <pc:sldChg chg="modSp add mod">
        <pc:chgData name="Overholt, Larry" userId="e8816548-98b3-4636-8267-559a30341e8e" providerId="ADAL" clId="{5F9B4A99-F318-433C-8A22-61C4C03C30ED}" dt="2021-04-06T17:25:05.805" v="502" actId="20577"/>
        <pc:sldMkLst>
          <pc:docMk/>
          <pc:sldMk cId="1392520324" sldId="306"/>
        </pc:sldMkLst>
        <pc:spChg chg="mod">
          <ac:chgData name="Overholt, Larry" userId="e8816548-98b3-4636-8267-559a30341e8e" providerId="ADAL" clId="{5F9B4A99-F318-433C-8A22-61C4C03C30ED}" dt="2021-04-06T17:25:05.805" v="502" actId="20577"/>
          <ac:spMkLst>
            <pc:docMk/>
            <pc:sldMk cId="1392520324" sldId="306"/>
            <ac:spMk id="2" creationId="{88566DFE-39F8-49D6-B6BE-D656CADA202E}"/>
          </ac:spMkLst>
        </pc:spChg>
      </pc:sldChg>
      <pc:sldChg chg="modSp add mod">
        <pc:chgData name="Overholt, Larry" userId="e8816548-98b3-4636-8267-559a30341e8e" providerId="ADAL" clId="{5F9B4A99-F318-433C-8A22-61C4C03C30ED}" dt="2021-04-06T17:34:31.256" v="884" actId="20577"/>
        <pc:sldMkLst>
          <pc:docMk/>
          <pc:sldMk cId="2883233908" sldId="307"/>
        </pc:sldMkLst>
        <pc:spChg chg="mod">
          <ac:chgData name="Overholt, Larry" userId="e8816548-98b3-4636-8267-559a30341e8e" providerId="ADAL" clId="{5F9B4A99-F318-433C-8A22-61C4C03C30ED}" dt="2021-04-06T17:34:31.256" v="884" actId="20577"/>
          <ac:spMkLst>
            <pc:docMk/>
            <pc:sldMk cId="2883233908" sldId="307"/>
            <ac:spMk id="2" creationId="{88566DFE-39F8-49D6-B6BE-D656CADA202E}"/>
          </ac:spMkLst>
        </pc:spChg>
      </pc:sldChg>
      <pc:sldChg chg="modSp add mod">
        <pc:chgData name="Overholt, Larry" userId="e8816548-98b3-4636-8267-559a30341e8e" providerId="ADAL" clId="{5F9B4A99-F318-433C-8A22-61C4C03C30ED}" dt="2021-04-06T17:34:50.509" v="886" actId="20577"/>
        <pc:sldMkLst>
          <pc:docMk/>
          <pc:sldMk cId="3991955460" sldId="308"/>
        </pc:sldMkLst>
        <pc:spChg chg="mod">
          <ac:chgData name="Overholt, Larry" userId="e8816548-98b3-4636-8267-559a30341e8e" providerId="ADAL" clId="{5F9B4A99-F318-433C-8A22-61C4C03C30ED}" dt="2021-04-06T17:34:50.509" v="886" actId="20577"/>
          <ac:spMkLst>
            <pc:docMk/>
            <pc:sldMk cId="3991955460" sldId="308"/>
            <ac:spMk id="2" creationId="{88566DFE-39F8-49D6-B6BE-D656CADA202E}"/>
          </ac:spMkLst>
        </pc:spChg>
      </pc:sldChg>
      <pc:sldChg chg="modSp add mod">
        <pc:chgData name="Overholt, Larry" userId="e8816548-98b3-4636-8267-559a30341e8e" providerId="ADAL" clId="{5F9B4A99-F318-433C-8A22-61C4C03C30ED}" dt="2021-04-06T17:35:18.048" v="888" actId="20577"/>
        <pc:sldMkLst>
          <pc:docMk/>
          <pc:sldMk cId="2522448255" sldId="309"/>
        </pc:sldMkLst>
        <pc:spChg chg="mod">
          <ac:chgData name="Overholt, Larry" userId="e8816548-98b3-4636-8267-559a30341e8e" providerId="ADAL" clId="{5F9B4A99-F318-433C-8A22-61C4C03C30ED}" dt="2021-04-06T17:35:18.048" v="888" actId="20577"/>
          <ac:spMkLst>
            <pc:docMk/>
            <pc:sldMk cId="2522448255" sldId="309"/>
            <ac:spMk id="2" creationId="{88566DFE-39F8-49D6-B6BE-D656CADA202E}"/>
          </ac:spMkLst>
        </pc:spChg>
      </pc:sldChg>
      <pc:sldChg chg="addSp modSp add mod setBg">
        <pc:chgData name="Overholt, Larry" userId="e8816548-98b3-4636-8267-559a30341e8e" providerId="ADAL" clId="{5F9B4A99-F318-433C-8A22-61C4C03C30ED}" dt="2021-04-06T17:39:33.747" v="951" actId="255"/>
        <pc:sldMkLst>
          <pc:docMk/>
          <pc:sldMk cId="488791260" sldId="310"/>
        </pc:sldMkLst>
        <pc:spChg chg="mod">
          <ac:chgData name="Overholt, Larry" userId="e8816548-98b3-4636-8267-559a30341e8e" providerId="ADAL" clId="{5F9B4A99-F318-433C-8A22-61C4C03C30ED}" dt="2021-04-06T17:39:33.747" v="951" actId="255"/>
          <ac:spMkLst>
            <pc:docMk/>
            <pc:sldMk cId="488791260" sldId="310"/>
            <ac:spMk id="2" creationId="{88566DFE-39F8-49D6-B6BE-D656CADA202E}"/>
          </ac:spMkLst>
        </pc:spChg>
        <pc:spChg chg="add mod">
          <ac:chgData name="Overholt, Larry" userId="e8816548-98b3-4636-8267-559a30341e8e" providerId="ADAL" clId="{5F9B4A99-F318-433C-8A22-61C4C03C30ED}" dt="2021-04-06T17:39:13.294" v="911" actId="1076"/>
          <ac:spMkLst>
            <pc:docMk/>
            <pc:sldMk cId="488791260" sldId="310"/>
            <ac:spMk id="3" creationId="{E36AEAE5-4C63-410E-98AF-132CC0EFCFD9}"/>
          </ac:spMkLst>
        </pc:spChg>
        <pc:spChg chg="add">
          <ac:chgData name="Overholt, Larry" userId="e8816548-98b3-4636-8267-559a30341e8e" providerId="ADAL" clId="{5F9B4A99-F318-433C-8A22-61C4C03C30ED}" dt="2021-04-06T17:37:09.130" v="893" actId="26606"/>
          <ac:spMkLst>
            <pc:docMk/>
            <pc:sldMk cId="488791260" sldId="310"/>
            <ac:spMk id="35" creationId="{CE6C63DC-BAE4-42B6-8FDF-F6467C2D23AC}"/>
          </ac:spMkLst>
        </pc:spChg>
        <pc:spChg chg="add">
          <ac:chgData name="Overholt, Larry" userId="e8816548-98b3-4636-8267-559a30341e8e" providerId="ADAL" clId="{5F9B4A99-F318-433C-8A22-61C4C03C30ED}" dt="2021-04-06T17:37:09.130" v="893" actId="26606"/>
          <ac:spMkLst>
            <pc:docMk/>
            <pc:sldMk cId="488791260" sldId="310"/>
            <ac:spMk id="37" creationId="{BFE4781A-41C7-4F27-8792-A74EFB8E5CF1}"/>
          </ac:spMkLst>
        </pc:spChg>
        <pc:spChg chg="add">
          <ac:chgData name="Overholt, Larry" userId="e8816548-98b3-4636-8267-559a30341e8e" providerId="ADAL" clId="{5F9B4A99-F318-433C-8A22-61C4C03C30ED}" dt="2021-04-06T17:37:09.130" v="893" actId="26606"/>
          <ac:spMkLst>
            <pc:docMk/>
            <pc:sldMk cId="488791260" sldId="310"/>
            <ac:spMk id="39" creationId="{19FE08D8-CEA0-461E-870A-02CD15D9B9D2}"/>
          </ac:spMkLst>
        </pc:spChg>
        <pc:spChg chg="add">
          <ac:chgData name="Overholt, Larry" userId="e8816548-98b3-4636-8267-559a30341e8e" providerId="ADAL" clId="{5F9B4A99-F318-433C-8A22-61C4C03C30ED}" dt="2021-04-06T17:37:09.130" v="893" actId="26606"/>
          <ac:spMkLst>
            <pc:docMk/>
            <pc:sldMk cId="488791260" sldId="310"/>
            <ac:spMk id="41" creationId="{2B982904-A46E-41DF-BA98-61E2300C7DCB}"/>
          </ac:spMkLst>
        </pc:spChg>
        <pc:spChg chg="add">
          <ac:chgData name="Overholt, Larry" userId="e8816548-98b3-4636-8267-559a30341e8e" providerId="ADAL" clId="{5F9B4A99-F318-433C-8A22-61C4C03C30ED}" dt="2021-04-06T17:37:09.130" v="893" actId="26606"/>
          <ac:spMkLst>
            <pc:docMk/>
            <pc:sldMk cId="488791260" sldId="310"/>
            <ac:spMk id="43" creationId="{27018161-547E-48F7-A0D9-272C9EA5B379}"/>
          </ac:spMkLst>
        </pc:spChg>
        <pc:grpChg chg="add">
          <ac:chgData name="Overholt, Larry" userId="e8816548-98b3-4636-8267-559a30341e8e" providerId="ADAL" clId="{5F9B4A99-F318-433C-8A22-61C4C03C30ED}" dt="2021-04-06T17:37:09.130" v="893" actId="26606"/>
          <ac:grpSpMkLst>
            <pc:docMk/>
            <pc:sldMk cId="488791260" sldId="310"/>
            <ac:grpSpMk id="7" creationId="{8CD25866-F15D-40A4-AEC5-47C044637AB7}"/>
          </ac:grpSpMkLst>
        </pc:grpChg>
        <pc:grpChg chg="add">
          <ac:chgData name="Overholt, Larry" userId="e8816548-98b3-4636-8267-559a30341e8e" providerId="ADAL" clId="{5F9B4A99-F318-433C-8A22-61C4C03C30ED}" dt="2021-04-06T17:37:09.130" v="893" actId="26606"/>
          <ac:grpSpMkLst>
            <pc:docMk/>
            <pc:sldMk cId="488791260" sldId="310"/>
            <ac:grpSpMk id="21" creationId="{0C4A17ED-96AA-44A6-A050-E1A7A1CDD9E7}"/>
          </ac:grpSpMkLst>
        </pc:grpChg>
      </pc:sldChg>
      <pc:sldChg chg="add del">
        <pc:chgData name="Overholt, Larry" userId="e8816548-98b3-4636-8267-559a30341e8e" providerId="ADAL" clId="{5F9B4A99-F318-433C-8A22-61C4C03C30ED}" dt="2021-04-06T17:33:26.822" v="551" actId="47"/>
        <pc:sldMkLst>
          <pc:docMk/>
          <pc:sldMk cId="2233187457" sldId="311"/>
        </pc:sldMkLst>
      </pc:sldChg>
      <pc:sldChg chg="modSp add mod">
        <pc:chgData name="Overholt, Larry" userId="e8816548-98b3-4636-8267-559a30341e8e" providerId="ADAL" clId="{5F9B4A99-F318-433C-8A22-61C4C03C30ED}" dt="2021-04-06T17:34:16.489" v="882" actId="113"/>
        <pc:sldMkLst>
          <pc:docMk/>
          <pc:sldMk cId="3991216588" sldId="311"/>
        </pc:sldMkLst>
        <pc:spChg chg="mod">
          <ac:chgData name="Overholt, Larry" userId="e8816548-98b3-4636-8267-559a30341e8e" providerId="ADAL" clId="{5F9B4A99-F318-433C-8A22-61C4C03C30ED}" dt="2021-04-06T17:34:16.489" v="882" actId="113"/>
          <ac:spMkLst>
            <pc:docMk/>
            <pc:sldMk cId="3991216588" sldId="311"/>
            <ac:spMk id="2" creationId="{88566DFE-39F8-49D6-B6BE-D656CADA202E}"/>
          </ac:spMkLst>
        </pc:spChg>
      </pc:sldChg>
      <pc:sldChg chg="new del">
        <pc:chgData name="Overholt, Larry" userId="e8816548-98b3-4636-8267-559a30341e8e" providerId="ADAL" clId="{5F9B4A99-F318-433C-8A22-61C4C03C30ED}" dt="2021-04-06T17:39:57.668" v="955" actId="47"/>
        <pc:sldMkLst>
          <pc:docMk/>
          <pc:sldMk cId="2346813078" sldId="312"/>
        </pc:sldMkLst>
      </pc:sldChg>
      <pc:sldChg chg="modSp add mod">
        <pc:chgData name="Overholt, Larry" userId="e8816548-98b3-4636-8267-559a30341e8e" providerId="ADAL" clId="{5F9B4A99-F318-433C-8A22-61C4C03C30ED}" dt="2021-04-06T17:40:26.270" v="962" actId="12"/>
        <pc:sldMkLst>
          <pc:docMk/>
          <pc:sldMk cId="1918453461" sldId="313"/>
        </pc:sldMkLst>
        <pc:spChg chg="mod">
          <ac:chgData name="Overholt, Larry" userId="e8816548-98b3-4636-8267-559a30341e8e" providerId="ADAL" clId="{5F9B4A99-F318-433C-8A22-61C4C03C30ED}" dt="2021-04-06T17:40:26.270" v="962" actId="12"/>
          <ac:spMkLst>
            <pc:docMk/>
            <pc:sldMk cId="1918453461" sldId="313"/>
            <ac:spMk id="2" creationId="{88566DFE-39F8-49D6-B6BE-D656CADA202E}"/>
          </ac:spMkLst>
        </pc:spChg>
      </pc:sldChg>
      <pc:sldMasterChg chg="add del addSldLayout delSldLayout">
        <pc:chgData name="Overholt, Larry" userId="e8816548-98b3-4636-8267-559a30341e8e" providerId="ADAL" clId="{5F9B4A99-F318-433C-8A22-61C4C03C30ED}" dt="2021-04-06T17:40:34.614" v="963" actId="47"/>
        <pc:sldMasterMkLst>
          <pc:docMk/>
          <pc:sldMasterMk cId="3692344507" sldId="2147483776"/>
        </pc:sldMasterMkLst>
        <pc:sldLayoutChg chg="add del">
          <pc:chgData name="Overholt, Larry" userId="e8816548-98b3-4636-8267-559a30341e8e" providerId="ADAL" clId="{5F9B4A99-F318-433C-8A22-61C4C03C30ED}" dt="2021-04-06T17:40:34.614" v="963" actId="47"/>
          <pc:sldLayoutMkLst>
            <pc:docMk/>
            <pc:sldMasterMk cId="3692344507" sldId="2147483776"/>
            <pc:sldLayoutMk cId="2963700286" sldId="2147483783"/>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B141D0-2635-4523-93E4-AC45DE6AB80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71C9456-6E21-4365-A45E-4860AB12DA95}">
      <dgm:prSet/>
      <dgm:spPr/>
      <dgm:t>
        <a:bodyPr/>
        <a:lstStyle/>
        <a:p>
          <a:r>
            <a:rPr lang="es-HN" b="1" dirty="0">
              <a:latin typeface="Arial Nova" panose="020B0504020202020204" pitchFamily="34" charset="0"/>
            </a:rPr>
            <a:t>Objetivo </a:t>
          </a:r>
        </a:p>
        <a:p>
          <a:r>
            <a:rPr lang="es-HN" dirty="0">
              <a:latin typeface="Arial Nova" panose="020B0504020202020204" pitchFamily="34" charset="0"/>
            </a:rPr>
            <a:t>Aplicar técnicas de venta demostrando una conducta positiva, responsable, con integridad, que faciliten su relación con los clientes. </a:t>
          </a:r>
          <a:r>
            <a:rPr lang="es-HN" b="1" dirty="0">
              <a:latin typeface="Arial Nova" panose="020B0504020202020204" pitchFamily="34" charset="0"/>
            </a:rPr>
            <a:t> </a:t>
          </a:r>
          <a:endParaRPr lang="en-US" dirty="0">
            <a:latin typeface="Arial Nova" panose="020B0504020202020204" pitchFamily="34" charset="0"/>
          </a:endParaRPr>
        </a:p>
      </dgm:t>
    </dgm:pt>
    <dgm:pt modelId="{F7A84E3E-90DA-4D76-812D-9EEF7835BA7C}" type="parTrans" cxnId="{734D3F99-95C7-48F3-8E25-10C2F25AB340}">
      <dgm:prSet/>
      <dgm:spPr/>
      <dgm:t>
        <a:bodyPr/>
        <a:lstStyle/>
        <a:p>
          <a:endParaRPr lang="en-US"/>
        </a:p>
      </dgm:t>
    </dgm:pt>
    <dgm:pt modelId="{4583EF3A-8CF3-4B4B-AEA8-A8BB9C213CC8}" type="sibTrans" cxnId="{734D3F99-95C7-48F3-8E25-10C2F25AB340}">
      <dgm:prSet/>
      <dgm:spPr/>
      <dgm:t>
        <a:bodyPr/>
        <a:lstStyle/>
        <a:p>
          <a:endParaRPr lang="en-US"/>
        </a:p>
      </dgm:t>
    </dgm:pt>
    <dgm:pt modelId="{C2146124-AE8C-440F-B275-4FC1EDF211A1}">
      <dgm:prSet/>
      <dgm:spPr/>
      <dgm:t>
        <a:bodyPr/>
        <a:lstStyle/>
        <a:p>
          <a:r>
            <a:rPr lang="es-HN" b="1" dirty="0">
              <a:latin typeface="Arial Nova" panose="020B0504020202020204" pitchFamily="34" charset="0"/>
            </a:rPr>
            <a:t>Desarrollo personal</a:t>
          </a:r>
        </a:p>
        <a:p>
          <a:r>
            <a:rPr lang="es-HN" dirty="0">
              <a:solidFill>
                <a:schemeClr val="bg1"/>
              </a:solidFill>
              <a:latin typeface="Arial Nova" panose="020B0504020202020204" pitchFamily="34" charset="0"/>
            </a:rPr>
            <a:t>No basta con una buena formación y estar bien preparados para realizar determinado trabajo. Quién quiere crecer profesionalmente también tienen que estar preparado para representar dignamente a la empresa, ya sea en la forma de hablar, vestirse o para vincularse con colegas. Aquí presentamos consejos sobre normas de comportamiento en el trabajo que cada profesional tiene que seguir.</a:t>
          </a:r>
          <a:r>
            <a:rPr lang="es-HN" b="1" dirty="0">
              <a:solidFill>
                <a:schemeClr val="bg1"/>
              </a:solidFill>
              <a:latin typeface="Arial Nova" panose="020B0504020202020204" pitchFamily="34" charset="0"/>
            </a:rPr>
            <a:t>  </a:t>
          </a:r>
          <a:endParaRPr lang="en-US" dirty="0">
            <a:solidFill>
              <a:schemeClr val="bg1"/>
            </a:solidFill>
            <a:latin typeface="Arial Nova" panose="020B0504020202020204" pitchFamily="34" charset="0"/>
          </a:endParaRPr>
        </a:p>
      </dgm:t>
    </dgm:pt>
    <dgm:pt modelId="{011177E0-5089-47D5-A3EB-2B6713B238AF}" type="parTrans" cxnId="{CE7468F8-8E2A-4A76-9186-5DC846700A38}">
      <dgm:prSet/>
      <dgm:spPr/>
      <dgm:t>
        <a:bodyPr/>
        <a:lstStyle/>
        <a:p>
          <a:endParaRPr lang="en-US"/>
        </a:p>
      </dgm:t>
    </dgm:pt>
    <dgm:pt modelId="{72EECEFF-8942-48F4-8898-667F434CAEA1}" type="sibTrans" cxnId="{CE7468F8-8E2A-4A76-9186-5DC846700A38}">
      <dgm:prSet/>
      <dgm:spPr/>
      <dgm:t>
        <a:bodyPr/>
        <a:lstStyle/>
        <a:p>
          <a:endParaRPr lang="en-US"/>
        </a:p>
      </dgm:t>
    </dgm:pt>
    <dgm:pt modelId="{BC44A811-C1C3-434B-A7EE-9E9E067E5E18}" type="pres">
      <dgm:prSet presAssocID="{5AB141D0-2635-4523-93E4-AC45DE6AB807}" presName="linear" presStyleCnt="0">
        <dgm:presLayoutVars>
          <dgm:animLvl val="lvl"/>
          <dgm:resizeHandles val="exact"/>
        </dgm:presLayoutVars>
      </dgm:prSet>
      <dgm:spPr/>
    </dgm:pt>
    <dgm:pt modelId="{D237C0CF-F71A-4336-902C-982DE91D317A}" type="pres">
      <dgm:prSet presAssocID="{571C9456-6E21-4365-A45E-4860AB12DA95}" presName="parentText" presStyleLbl="node1" presStyleIdx="0" presStyleCnt="2">
        <dgm:presLayoutVars>
          <dgm:chMax val="0"/>
          <dgm:bulletEnabled val="1"/>
        </dgm:presLayoutVars>
      </dgm:prSet>
      <dgm:spPr/>
    </dgm:pt>
    <dgm:pt modelId="{A5CC58A4-3DFA-4F5F-BA8C-5482EA3EA625}" type="pres">
      <dgm:prSet presAssocID="{4583EF3A-8CF3-4B4B-AEA8-A8BB9C213CC8}" presName="spacer" presStyleCnt="0"/>
      <dgm:spPr/>
    </dgm:pt>
    <dgm:pt modelId="{706CD4B0-6ED4-4934-8748-AB32A2CCE0EB}" type="pres">
      <dgm:prSet presAssocID="{C2146124-AE8C-440F-B275-4FC1EDF211A1}" presName="parentText" presStyleLbl="node1" presStyleIdx="1" presStyleCnt="2">
        <dgm:presLayoutVars>
          <dgm:chMax val="0"/>
          <dgm:bulletEnabled val="1"/>
        </dgm:presLayoutVars>
      </dgm:prSet>
      <dgm:spPr/>
    </dgm:pt>
  </dgm:ptLst>
  <dgm:cxnLst>
    <dgm:cxn modelId="{214A4F2D-EEA9-45C1-B249-2C0739CD7BB3}" type="presOf" srcId="{C2146124-AE8C-440F-B275-4FC1EDF211A1}" destId="{706CD4B0-6ED4-4934-8748-AB32A2CCE0EB}" srcOrd="0" destOrd="0" presId="urn:microsoft.com/office/officeart/2005/8/layout/vList2"/>
    <dgm:cxn modelId="{596FE74D-3CE0-437A-9B90-13A72EDF15B4}" type="presOf" srcId="{571C9456-6E21-4365-A45E-4860AB12DA95}" destId="{D237C0CF-F71A-4336-902C-982DE91D317A}" srcOrd="0" destOrd="0" presId="urn:microsoft.com/office/officeart/2005/8/layout/vList2"/>
    <dgm:cxn modelId="{EE177697-5534-4924-A5C5-5E2A72054B5A}" type="presOf" srcId="{5AB141D0-2635-4523-93E4-AC45DE6AB807}" destId="{BC44A811-C1C3-434B-A7EE-9E9E067E5E18}" srcOrd="0" destOrd="0" presId="urn:microsoft.com/office/officeart/2005/8/layout/vList2"/>
    <dgm:cxn modelId="{734D3F99-95C7-48F3-8E25-10C2F25AB340}" srcId="{5AB141D0-2635-4523-93E4-AC45DE6AB807}" destId="{571C9456-6E21-4365-A45E-4860AB12DA95}" srcOrd="0" destOrd="0" parTransId="{F7A84E3E-90DA-4D76-812D-9EEF7835BA7C}" sibTransId="{4583EF3A-8CF3-4B4B-AEA8-A8BB9C213CC8}"/>
    <dgm:cxn modelId="{CE7468F8-8E2A-4A76-9186-5DC846700A38}" srcId="{5AB141D0-2635-4523-93E4-AC45DE6AB807}" destId="{C2146124-AE8C-440F-B275-4FC1EDF211A1}" srcOrd="1" destOrd="0" parTransId="{011177E0-5089-47D5-A3EB-2B6713B238AF}" sibTransId="{72EECEFF-8942-48F4-8898-667F434CAEA1}"/>
    <dgm:cxn modelId="{17A46B72-01DA-42CA-B01F-9915E38EC149}" type="presParOf" srcId="{BC44A811-C1C3-434B-A7EE-9E9E067E5E18}" destId="{D237C0CF-F71A-4336-902C-982DE91D317A}" srcOrd="0" destOrd="0" presId="urn:microsoft.com/office/officeart/2005/8/layout/vList2"/>
    <dgm:cxn modelId="{3BAF2469-0FBB-4F18-93D5-A23AF432D5A4}" type="presParOf" srcId="{BC44A811-C1C3-434B-A7EE-9E9E067E5E18}" destId="{A5CC58A4-3DFA-4F5F-BA8C-5482EA3EA625}" srcOrd="1" destOrd="0" presId="urn:microsoft.com/office/officeart/2005/8/layout/vList2"/>
    <dgm:cxn modelId="{45C9C3FA-EFC1-4B58-88C6-2CAABAFCC189}" type="presParOf" srcId="{BC44A811-C1C3-434B-A7EE-9E9E067E5E18}" destId="{706CD4B0-6ED4-4934-8748-AB32A2CCE0E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4D630A-B139-4ED5-B353-448BFD14E385}"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36944F28-6564-4212-AEEF-4F3970FFD721}">
      <dgm:prSet/>
      <dgm:spPr/>
      <dgm:t>
        <a:bodyPr/>
        <a:lstStyle/>
        <a:p>
          <a:pPr>
            <a:buFont typeface="Wingdings" panose="05000000000000000000" pitchFamily="2" charset="2"/>
            <a:buChar char="§"/>
          </a:pPr>
          <a:r>
            <a:rPr lang="es-HN" dirty="0">
              <a:latin typeface="Arial Nova" panose="020B0504020202020204" pitchFamily="34" charset="0"/>
            </a:rPr>
            <a:t>Tener Integridad:  o es aquella persona que es justa, íntegra, honesta e imparcial</a:t>
          </a:r>
          <a:endParaRPr lang="en-US" dirty="0">
            <a:latin typeface="Arial Nova" panose="020B0504020202020204" pitchFamily="34" charset="0"/>
          </a:endParaRPr>
        </a:p>
      </dgm:t>
    </dgm:pt>
    <dgm:pt modelId="{FA9CEADD-2E72-4D68-9632-E80884C5F514}" type="parTrans" cxnId="{42564B39-06CC-4071-B0B0-F59CF58C4946}">
      <dgm:prSet/>
      <dgm:spPr/>
      <dgm:t>
        <a:bodyPr/>
        <a:lstStyle/>
        <a:p>
          <a:endParaRPr lang="en-US"/>
        </a:p>
      </dgm:t>
    </dgm:pt>
    <dgm:pt modelId="{809DECA4-898E-4AAC-9A47-0D5F161C0FD4}" type="sibTrans" cxnId="{42564B39-06CC-4071-B0B0-F59CF58C4946}">
      <dgm:prSet/>
      <dgm:spPr/>
      <dgm:t>
        <a:bodyPr/>
        <a:lstStyle/>
        <a:p>
          <a:endParaRPr lang="en-US"/>
        </a:p>
      </dgm:t>
    </dgm:pt>
    <dgm:pt modelId="{66846BD7-F509-4EBD-BD9B-BAFFD413B833}">
      <dgm:prSet/>
      <dgm:spPr/>
      <dgm:t>
        <a:bodyPr/>
        <a:lstStyle/>
        <a:p>
          <a:pPr>
            <a:buFont typeface="Wingdings" panose="05000000000000000000" pitchFamily="2" charset="2"/>
            <a:buChar char="§"/>
          </a:pPr>
          <a:r>
            <a:rPr lang="es-HN" dirty="0">
              <a:latin typeface="Arial Nova" panose="020B0504020202020204" pitchFamily="34" charset="0"/>
            </a:rPr>
            <a:t>Respetar las políticas establecidas en su lugar de trabajo.  o No hacer comentarios ni dentro ni fuera sobre las políticas de la empresa. o Dedicar sus energías a desempeñar el trabajo para el que fue contratado.</a:t>
          </a:r>
          <a:endParaRPr lang="en-US" dirty="0">
            <a:latin typeface="Arial Nova" panose="020B0504020202020204" pitchFamily="34" charset="0"/>
          </a:endParaRPr>
        </a:p>
      </dgm:t>
    </dgm:pt>
    <dgm:pt modelId="{5A797538-EB55-4B60-823C-A3D1AD895B32}" type="parTrans" cxnId="{0D9F8F16-67FB-48D4-91E7-169B5DC560BB}">
      <dgm:prSet/>
      <dgm:spPr/>
      <dgm:t>
        <a:bodyPr/>
        <a:lstStyle/>
        <a:p>
          <a:endParaRPr lang="en-US"/>
        </a:p>
      </dgm:t>
    </dgm:pt>
    <dgm:pt modelId="{0938DD57-961B-4347-9153-6CBF0D3DBE23}" type="sibTrans" cxnId="{0D9F8F16-67FB-48D4-91E7-169B5DC560BB}">
      <dgm:prSet/>
      <dgm:spPr/>
      <dgm:t>
        <a:bodyPr/>
        <a:lstStyle/>
        <a:p>
          <a:endParaRPr lang="en-US"/>
        </a:p>
      </dgm:t>
    </dgm:pt>
    <dgm:pt modelId="{B21F56F7-7F84-4349-843C-F961B7956408}">
      <dgm:prSet/>
      <dgm:spPr/>
      <dgm:t>
        <a:bodyPr/>
        <a:lstStyle/>
        <a:p>
          <a:pPr>
            <a:buFont typeface="Wingdings" panose="05000000000000000000" pitchFamily="2" charset="2"/>
            <a:buChar char="§"/>
          </a:pPr>
          <a:r>
            <a:rPr lang="es-HN" dirty="0">
              <a:latin typeface="Arial Nova" panose="020B0504020202020204" pitchFamily="34" charset="0"/>
            </a:rPr>
            <a:t>Respetar la privacidad de sus compañeros. o Evitar los chismes y rumores. o No olvidar la regla:  “Tratar a otros como me gustaría que me trataran”</a:t>
          </a:r>
          <a:endParaRPr lang="en-US" dirty="0">
            <a:latin typeface="Arial Nova" panose="020B0504020202020204" pitchFamily="34" charset="0"/>
          </a:endParaRPr>
        </a:p>
      </dgm:t>
    </dgm:pt>
    <dgm:pt modelId="{CE2ADF0B-DD0F-4065-AE6B-0FF45B0FA767}" type="parTrans" cxnId="{26F65E10-4DEE-42FD-9CD4-0F602316DB8D}">
      <dgm:prSet/>
      <dgm:spPr/>
      <dgm:t>
        <a:bodyPr/>
        <a:lstStyle/>
        <a:p>
          <a:endParaRPr lang="en-US"/>
        </a:p>
      </dgm:t>
    </dgm:pt>
    <dgm:pt modelId="{EDE591C7-A94B-4D41-8522-DF08323EBDA1}" type="sibTrans" cxnId="{26F65E10-4DEE-42FD-9CD4-0F602316DB8D}">
      <dgm:prSet/>
      <dgm:spPr/>
      <dgm:t>
        <a:bodyPr/>
        <a:lstStyle/>
        <a:p>
          <a:endParaRPr lang="en-US"/>
        </a:p>
      </dgm:t>
    </dgm:pt>
    <dgm:pt modelId="{218D6F67-3E5E-4C27-94BA-1135CABA74B8}">
      <dgm:prSet/>
      <dgm:spPr/>
      <dgm:t>
        <a:bodyPr/>
        <a:lstStyle/>
        <a:p>
          <a:pPr>
            <a:buFont typeface="Wingdings" panose="05000000000000000000" pitchFamily="2" charset="2"/>
            <a:buChar char="§"/>
          </a:pPr>
          <a:r>
            <a:rPr lang="es-HN" dirty="0">
              <a:latin typeface="Arial Nova" panose="020B0504020202020204" pitchFamily="34" charset="0"/>
            </a:rPr>
            <a:t>Ser Honesto: o No hacer falsos reclamos de enfermedad o dinero.   </a:t>
          </a:r>
          <a:endParaRPr lang="en-US" dirty="0">
            <a:latin typeface="Arial Nova" panose="020B0504020202020204" pitchFamily="34" charset="0"/>
          </a:endParaRPr>
        </a:p>
      </dgm:t>
    </dgm:pt>
    <dgm:pt modelId="{6D93086E-3D98-4071-BEFC-04D221FA82FB}" type="parTrans" cxnId="{1F1C7F15-6E68-4498-930A-B0B0A0C5A1C0}">
      <dgm:prSet/>
      <dgm:spPr/>
      <dgm:t>
        <a:bodyPr/>
        <a:lstStyle/>
        <a:p>
          <a:endParaRPr lang="en-US"/>
        </a:p>
      </dgm:t>
    </dgm:pt>
    <dgm:pt modelId="{2AE3AE07-6C5A-490D-AE7A-47B4B91208E5}" type="sibTrans" cxnId="{1F1C7F15-6E68-4498-930A-B0B0A0C5A1C0}">
      <dgm:prSet/>
      <dgm:spPr/>
      <dgm:t>
        <a:bodyPr/>
        <a:lstStyle/>
        <a:p>
          <a:endParaRPr lang="en-US"/>
        </a:p>
      </dgm:t>
    </dgm:pt>
    <dgm:pt modelId="{9A554710-3E1B-4CA8-B62B-236EDF949826}">
      <dgm:prSet/>
      <dgm:spPr>
        <a:noFill/>
      </dgm:spPr>
      <dgm:t>
        <a:bodyPr/>
        <a:lstStyle/>
        <a:p>
          <a:endParaRPr lang="en-US" dirty="0">
            <a:latin typeface="Arial Nova" panose="020B0504020202020204" pitchFamily="34" charset="0"/>
          </a:endParaRPr>
        </a:p>
      </dgm:t>
    </dgm:pt>
    <dgm:pt modelId="{AF6B0F34-2CD6-49C8-8E7C-205EC895D11C}" type="sibTrans" cxnId="{C4F5D760-18B1-464A-9204-E86637D43067}">
      <dgm:prSet/>
      <dgm:spPr/>
      <dgm:t>
        <a:bodyPr/>
        <a:lstStyle/>
        <a:p>
          <a:endParaRPr lang="en-US"/>
        </a:p>
      </dgm:t>
    </dgm:pt>
    <dgm:pt modelId="{81128584-2C79-4B28-AEC2-C68EE5964091}" type="parTrans" cxnId="{C4F5D760-18B1-464A-9204-E86637D43067}">
      <dgm:prSet/>
      <dgm:spPr/>
      <dgm:t>
        <a:bodyPr/>
        <a:lstStyle/>
        <a:p>
          <a:endParaRPr lang="en-US"/>
        </a:p>
      </dgm:t>
    </dgm:pt>
    <dgm:pt modelId="{4B7F58EA-170F-493D-B725-491DC9D59C47}" type="pres">
      <dgm:prSet presAssocID="{654D630A-B139-4ED5-B353-448BFD14E385}" presName="linear" presStyleCnt="0">
        <dgm:presLayoutVars>
          <dgm:animLvl val="lvl"/>
          <dgm:resizeHandles val="exact"/>
        </dgm:presLayoutVars>
      </dgm:prSet>
      <dgm:spPr/>
    </dgm:pt>
    <dgm:pt modelId="{250384BE-C6A0-4E01-93BB-74B02A9656CC}" type="pres">
      <dgm:prSet presAssocID="{9A554710-3E1B-4CA8-B62B-236EDF949826}" presName="parentText" presStyleLbl="node1" presStyleIdx="0" presStyleCnt="1">
        <dgm:presLayoutVars>
          <dgm:chMax val="0"/>
          <dgm:bulletEnabled val="1"/>
        </dgm:presLayoutVars>
      </dgm:prSet>
      <dgm:spPr/>
    </dgm:pt>
    <dgm:pt modelId="{A8BBE064-E4EE-4FD0-9925-977E51F5087A}" type="pres">
      <dgm:prSet presAssocID="{9A554710-3E1B-4CA8-B62B-236EDF949826}" presName="childText" presStyleLbl="revTx" presStyleIdx="0" presStyleCnt="1">
        <dgm:presLayoutVars>
          <dgm:bulletEnabled val="1"/>
        </dgm:presLayoutVars>
      </dgm:prSet>
      <dgm:spPr/>
    </dgm:pt>
  </dgm:ptLst>
  <dgm:cxnLst>
    <dgm:cxn modelId="{D35B490D-EA11-4A35-A676-1409B68BFE5F}" type="presOf" srcId="{66846BD7-F509-4EBD-BD9B-BAFFD413B833}" destId="{A8BBE064-E4EE-4FD0-9925-977E51F5087A}" srcOrd="0" destOrd="1" presId="urn:microsoft.com/office/officeart/2005/8/layout/vList2"/>
    <dgm:cxn modelId="{26F65E10-4DEE-42FD-9CD4-0F602316DB8D}" srcId="{9A554710-3E1B-4CA8-B62B-236EDF949826}" destId="{B21F56F7-7F84-4349-843C-F961B7956408}" srcOrd="2" destOrd="0" parTransId="{CE2ADF0B-DD0F-4065-AE6B-0FF45B0FA767}" sibTransId="{EDE591C7-A94B-4D41-8522-DF08323EBDA1}"/>
    <dgm:cxn modelId="{1F1C7F15-6E68-4498-930A-B0B0A0C5A1C0}" srcId="{9A554710-3E1B-4CA8-B62B-236EDF949826}" destId="{218D6F67-3E5E-4C27-94BA-1135CABA74B8}" srcOrd="3" destOrd="0" parTransId="{6D93086E-3D98-4071-BEFC-04D221FA82FB}" sibTransId="{2AE3AE07-6C5A-490D-AE7A-47B4B91208E5}"/>
    <dgm:cxn modelId="{0D9F8F16-67FB-48D4-91E7-169B5DC560BB}" srcId="{9A554710-3E1B-4CA8-B62B-236EDF949826}" destId="{66846BD7-F509-4EBD-BD9B-BAFFD413B833}" srcOrd="1" destOrd="0" parTransId="{5A797538-EB55-4B60-823C-A3D1AD895B32}" sibTransId="{0938DD57-961B-4347-9153-6CBF0D3DBE23}"/>
    <dgm:cxn modelId="{E850E220-0631-4CE6-B799-19051F7621CB}" type="presOf" srcId="{218D6F67-3E5E-4C27-94BA-1135CABA74B8}" destId="{A8BBE064-E4EE-4FD0-9925-977E51F5087A}" srcOrd="0" destOrd="3" presId="urn:microsoft.com/office/officeart/2005/8/layout/vList2"/>
    <dgm:cxn modelId="{42564B39-06CC-4071-B0B0-F59CF58C4946}" srcId="{9A554710-3E1B-4CA8-B62B-236EDF949826}" destId="{36944F28-6564-4212-AEEF-4F3970FFD721}" srcOrd="0" destOrd="0" parTransId="{FA9CEADD-2E72-4D68-9632-E80884C5F514}" sibTransId="{809DECA4-898E-4AAC-9A47-0D5F161C0FD4}"/>
    <dgm:cxn modelId="{640D4F5B-BFA4-42C4-AA90-4E7094DB0E64}" type="presOf" srcId="{9A554710-3E1B-4CA8-B62B-236EDF949826}" destId="{250384BE-C6A0-4E01-93BB-74B02A9656CC}" srcOrd="0" destOrd="0" presId="urn:microsoft.com/office/officeart/2005/8/layout/vList2"/>
    <dgm:cxn modelId="{C4F5D760-18B1-464A-9204-E86637D43067}" srcId="{654D630A-B139-4ED5-B353-448BFD14E385}" destId="{9A554710-3E1B-4CA8-B62B-236EDF949826}" srcOrd="0" destOrd="0" parTransId="{81128584-2C79-4B28-AEC2-C68EE5964091}" sibTransId="{AF6B0F34-2CD6-49C8-8E7C-205EC895D11C}"/>
    <dgm:cxn modelId="{298377AD-75D8-442C-A7E1-A0FFE284DD1D}" type="presOf" srcId="{B21F56F7-7F84-4349-843C-F961B7956408}" destId="{A8BBE064-E4EE-4FD0-9925-977E51F5087A}" srcOrd="0" destOrd="2" presId="urn:microsoft.com/office/officeart/2005/8/layout/vList2"/>
    <dgm:cxn modelId="{A6F1A4D0-2F54-4E4E-A5FE-9C64B0E89362}" type="presOf" srcId="{654D630A-B139-4ED5-B353-448BFD14E385}" destId="{4B7F58EA-170F-493D-B725-491DC9D59C47}" srcOrd="0" destOrd="0" presId="urn:microsoft.com/office/officeart/2005/8/layout/vList2"/>
    <dgm:cxn modelId="{760D12F6-81A7-4EFE-8F8D-874242B10311}" type="presOf" srcId="{36944F28-6564-4212-AEEF-4F3970FFD721}" destId="{A8BBE064-E4EE-4FD0-9925-977E51F5087A}" srcOrd="0" destOrd="0" presId="urn:microsoft.com/office/officeart/2005/8/layout/vList2"/>
    <dgm:cxn modelId="{9347764B-87B5-47E6-B4D8-32BF65E824B1}" type="presParOf" srcId="{4B7F58EA-170F-493D-B725-491DC9D59C47}" destId="{250384BE-C6A0-4E01-93BB-74B02A9656CC}" srcOrd="0" destOrd="0" presId="urn:microsoft.com/office/officeart/2005/8/layout/vList2"/>
    <dgm:cxn modelId="{AD0F4871-08E0-4AE4-8254-783238DC40C4}" type="presParOf" srcId="{4B7F58EA-170F-493D-B725-491DC9D59C47}" destId="{A8BBE064-E4EE-4FD0-9925-977E51F508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4D630A-B139-4ED5-B353-448BFD14E385}"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36944F28-6564-4212-AEEF-4F3970FFD721}">
      <dgm:prSet custT="1"/>
      <dgm:spPr/>
      <dgm:t>
        <a:bodyPr/>
        <a:lstStyle/>
        <a:p>
          <a:pPr>
            <a:buFont typeface="Wingdings" panose="05000000000000000000" pitchFamily="2" charset="2"/>
            <a:buNone/>
          </a:pPr>
          <a:r>
            <a:rPr lang="es-HN" sz="2400" dirty="0">
              <a:latin typeface="Arial Nova" panose="020B0504020202020204" pitchFamily="34" charset="0"/>
            </a:rPr>
            <a:t>Las relaciones interpersonales ocupan un lugar especial en la sociedad, debido a que se convive cotidianamente con diversas personas, mismas que conservan puntos de vista, ideas, metas, percepciones o formación diferentes, debido a ello se requiere de una convivencia sana para hablar de calidad de vida. Denominadas también como relaciones humanas, interrelaciones personales o relaciones interpersonales, son aquellas relaciones que se establecen entre al menos dos personas y son parte esencial de la vida en sociedad, característica del ser humano, en donde en el desarrollo integral de las personas las relaciones interpersonales.</a:t>
          </a:r>
          <a:endParaRPr lang="en-US" sz="2400" dirty="0">
            <a:latin typeface="Arial Nova" panose="020B0504020202020204" pitchFamily="34" charset="0"/>
          </a:endParaRPr>
        </a:p>
      </dgm:t>
    </dgm:pt>
    <dgm:pt modelId="{FA9CEADD-2E72-4D68-9632-E80884C5F514}" type="parTrans" cxnId="{42564B39-06CC-4071-B0B0-F59CF58C4946}">
      <dgm:prSet/>
      <dgm:spPr/>
      <dgm:t>
        <a:bodyPr/>
        <a:lstStyle/>
        <a:p>
          <a:endParaRPr lang="en-US"/>
        </a:p>
      </dgm:t>
    </dgm:pt>
    <dgm:pt modelId="{809DECA4-898E-4AAC-9A47-0D5F161C0FD4}" type="sibTrans" cxnId="{42564B39-06CC-4071-B0B0-F59CF58C4946}">
      <dgm:prSet/>
      <dgm:spPr/>
      <dgm:t>
        <a:bodyPr/>
        <a:lstStyle/>
        <a:p>
          <a:endParaRPr lang="en-US"/>
        </a:p>
      </dgm:t>
    </dgm:pt>
    <dgm:pt modelId="{9A554710-3E1B-4CA8-B62B-236EDF949826}">
      <dgm:prSet/>
      <dgm:spPr>
        <a:noFill/>
      </dgm:spPr>
      <dgm:t>
        <a:bodyPr/>
        <a:lstStyle/>
        <a:p>
          <a:endParaRPr lang="en-US" dirty="0">
            <a:latin typeface="Arial Nova" panose="020B0504020202020204" pitchFamily="34" charset="0"/>
          </a:endParaRPr>
        </a:p>
      </dgm:t>
    </dgm:pt>
    <dgm:pt modelId="{AF6B0F34-2CD6-49C8-8E7C-205EC895D11C}" type="sibTrans" cxnId="{C4F5D760-18B1-464A-9204-E86637D43067}">
      <dgm:prSet/>
      <dgm:spPr/>
      <dgm:t>
        <a:bodyPr/>
        <a:lstStyle/>
        <a:p>
          <a:endParaRPr lang="en-US"/>
        </a:p>
      </dgm:t>
    </dgm:pt>
    <dgm:pt modelId="{81128584-2C79-4B28-AEC2-C68EE5964091}" type="parTrans" cxnId="{C4F5D760-18B1-464A-9204-E86637D43067}">
      <dgm:prSet/>
      <dgm:spPr/>
      <dgm:t>
        <a:bodyPr/>
        <a:lstStyle/>
        <a:p>
          <a:endParaRPr lang="en-US"/>
        </a:p>
      </dgm:t>
    </dgm:pt>
    <dgm:pt modelId="{4B7F58EA-170F-493D-B725-491DC9D59C47}" type="pres">
      <dgm:prSet presAssocID="{654D630A-B139-4ED5-B353-448BFD14E385}" presName="linear" presStyleCnt="0">
        <dgm:presLayoutVars>
          <dgm:animLvl val="lvl"/>
          <dgm:resizeHandles val="exact"/>
        </dgm:presLayoutVars>
      </dgm:prSet>
      <dgm:spPr/>
    </dgm:pt>
    <dgm:pt modelId="{250384BE-C6A0-4E01-93BB-74B02A9656CC}" type="pres">
      <dgm:prSet presAssocID="{9A554710-3E1B-4CA8-B62B-236EDF949826}" presName="parentText" presStyleLbl="node1" presStyleIdx="0" presStyleCnt="1">
        <dgm:presLayoutVars>
          <dgm:chMax val="0"/>
          <dgm:bulletEnabled val="1"/>
        </dgm:presLayoutVars>
      </dgm:prSet>
      <dgm:spPr/>
    </dgm:pt>
    <dgm:pt modelId="{A8BBE064-E4EE-4FD0-9925-977E51F5087A}" type="pres">
      <dgm:prSet presAssocID="{9A554710-3E1B-4CA8-B62B-236EDF949826}" presName="childText" presStyleLbl="revTx" presStyleIdx="0" presStyleCnt="1" custScaleY="111039">
        <dgm:presLayoutVars>
          <dgm:bulletEnabled val="1"/>
        </dgm:presLayoutVars>
      </dgm:prSet>
      <dgm:spPr/>
    </dgm:pt>
  </dgm:ptLst>
  <dgm:cxnLst>
    <dgm:cxn modelId="{42564B39-06CC-4071-B0B0-F59CF58C4946}" srcId="{9A554710-3E1B-4CA8-B62B-236EDF949826}" destId="{36944F28-6564-4212-AEEF-4F3970FFD721}" srcOrd="0" destOrd="0" parTransId="{FA9CEADD-2E72-4D68-9632-E80884C5F514}" sibTransId="{809DECA4-898E-4AAC-9A47-0D5F161C0FD4}"/>
    <dgm:cxn modelId="{640D4F5B-BFA4-42C4-AA90-4E7094DB0E64}" type="presOf" srcId="{9A554710-3E1B-4CA8-B62B-236EDF949826}" destId="{250384BE-C6A0-4E01-93BB-74B02A9656CC}" srcOrd="0" destOrd="0" presId="urn:microsoft.com/office/officeart/2005/8/layout/vList2"/>
    <dgm:cxn modelId="{C4F5D760-18B1-464A-9204-E86637D43067}" srcId="{654D630A-B139-4ED5-B353-448BFD14E385}" destId="{9A554710-3E1B-4CA8-B62B-236EDF949826}" srcOrd="0" destOrd="0" parTransId="{81128584-2C79-4B28-AEC2-C68EE5964091}" sibTransId="{AF6B0F34-2CD6-49C8-8E7C-205EC895D11C}"/>
    <dgm:cxn modelId="{A6F1A4D0-2F54-4E4E-A5FE-9C64B0E89362}" type="presOf" srcId="{654D630A-B139-4ED5-B353-448BFD14E385}" destId="{4B7F58EA-170F-493D-B725-491DC9D59C47}" srcOrd="0" destOrd="0" presId="urn:microsoft.com/office/officeart/2005/8/layout/vList2"/>
    <dgm:cxn modelId="{760D12F6-81A7-4EFE-8F8D-874242B10311}" type="presOf" srcId="{36944F28-6564-4212-AEEF-4F3970FFD721}" destId="{A8BBE064-E4EE-4FD0-9925-977E51F5087A}" srcOrd="0" destOrd="0" presId="urn:microsoft.com/office/officeart/2005/8/layout/vList2"/>
    <dgm:cxn modelId="{9347764B-87B5-47E6-B4D8-32BF65E824B1}" type="presParOf" srcId="{4B7F58EA-170F-493D-B725-491DC9D59C47}" destId="{250384BE-C6A0-4E01-93BB-74B02A9656CC}" srcOrd="0" destOrd="0" presId="urn:microsoft.com/office/officeart/2005/8/layout/vList2"/>
    <dgm:cxn modelId="{AD0F4871-08E0-4AE4-8254-783238DC40C4}" type="presParOf" srcId="{4B7F58EA-170F-493D-B725-491DC9D59C47}" destId="{A8BBE064-E4EE-4FD0-9925-977E51F508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37C0CF-F71A-4336-902C-982DE91D317A}">
      <dsp:nvSpPr>
        <dsp:cNvPr id="0" name=""/>
        <dsp:cNvSpPr/>
      </dsp:nvSpPr>
      <dsp:spPr>
        <a:xfrm>
          <a:off x="0" y="131434"/>
          <a:ext cx="6100010" cy="29343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HN" sz="1900" b="1" kern="1200" dirty="0">
              <a:latin typeface="Arial Nova" panose="020B0504020202020204" pitchFamily="34" charset="0"/>
            </a:rPr>
            <a:t>Objetivo </a:t>
          </a:r>
        </a:p>
        <a:p>
          <a:pPr marL="0" lvl="0" indent="0" algn="l" defTabSz="844550">
            <a:lnSpc>
              <a:spcPct val="90000"/>
            </a:lnSpc>
            <a:spcBef>
              <a:spcPct val="0"/>
            </a:spcBef>
            <a:spcAft>
              <a:spcPct val="35000"/>
            </a:spcAft>
            <a:buNone/>
          </a:pPr>
          <a:r>
            <a:rPr lang="es-HN" sz="1900" kern="1200" dirty="0">
              <a:latin typeface="Arial Nova" panose="020B0504020202020204" pitchFamily="34" charset="0"/>
            </a:rPr>
            <a:t>Aplicar técnicas de venta demostrando una conducta positiva, responsable, con integridad, que faciliten su relación con los clientes. </a:t>
          </a:r>
          <a:r>
            <a:rPr lang="es-HN" sz="1900" b="1" kern="1200" dirty="0">
              <a:latin typeface="Arial Nova" panose="020B0504020202020204" pitchFamily="34" charset="0"/>
            </a:rPr>
            <a:t> </a:t>
          </a:r>
          <a:endParaRPr lang="en-US" sz="1900" kern="1200" dirty="0">
            <a:latin typeface="Arial Nova" panose="020B0504020202020204" pitchFamily="34" charset="0"/>
          </a:endParaRPr>
        </a:p>
      </dsp:txBody>
      <dsp:txXfrm>
        <a:off x="143244" y="274678"/>
        <a:ext cx="5813522" cy="2647872"/>
      </dsp:txXfrm>
    </dsp:sp>
    <dsp:sp modelId="{706CD4B0-6ED4-4934-8748-AB32A2CCE0EB}">
      <dsp:nvSpPr>
        <dsp:cNvPr id="0" name=""/>
        <dsp:cNvSpPr/>
      </dsp:nvSpPr>
      <dsp:spPr>
        <a:xfrm>
          <a:off x="0" y="3120514"/>
          <a:ext cx="6100010" cy="29343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HN" sz="1900" b="1" kern="1200" dirty="0">
              <a:latin typeface="Arial Nova" panose="020B0504020202020204" pitchFamily="34" charset="0"/>
            </a:rPr>
            <a:t>Desarrollo personal</a:t>
          </a:r>
        </a:p>
        <a:p>
          <a:pPr marL="0" lvl="0" indent="0" algn="l" defTabSz="844550">
            <a:lnSpc>
              <a:spcPct val="90000"/>
            </a:lnSpc>
            <a:spcBef>
              <a:spcPct val="0"/>
            </a:spcBef>
            <a:spcAft>
              <a:spcPct val="35000"/>
            </a:spcAft>
            <a:buNone/>
          </a:pPr>
          <a:r>
            <a:rPr lang="es-HN" sz="1900" kern="1200" dirty="0">
              <a:solidFill>
                <a:schemeClr val="bg1"/>
              </a:solidFill>
              <a:latin typeface="Arial Nova" panose="020B0504020202020204" pitchFamily="34" charset="0"/>
            </a:rPr>
            <a:t>No basta con una buena formación y estar bien preparados para realizar determinado trabajo. Quién quiere crecer profesionalmente también tienen que estar preparado para representar dignamente a la empresa, ya sea en la forma de hablar, vestirse o para vincularse con colegas. Aquí presentamos consejos sobre normas de comportamiento en el trabajo que cada profesional tiene que seguir.</a:t>
          </a:r>
          <a:r>
            <a:rPr lang="es-HN" sz="1900" b="1" kern="1200" dirty="0">
              <a:solidFill>
                <a:schemeClr val="bg1"/>
              </a:solidFill>
              <a:latin typeface="Arial Nova" panose="020B0504020202020204" pitchFamily="34" charset="0"/>
            </a:rPr>
            <a:t>  </a:t>
          </a:r>
          <a:endParaRPr lang="en-US" sz="1900" kern="1200" dirty="0">
            <a:solidFill>
              <a:schemeClr val="bg1"/>
            </a:solidFill>
            <a:latin typeface="Arial Nova" panose="020B0504020202020204" pitchFamily="34" charset="0"/>
          </a:endParaRPr>
        </a:p>
      </dsp:txBody>
      <dsp:txXfrm>
        <a:off x="143244" y="3263758"/>
        <a:ext cx="5813522" cy="26478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0384BE-C6A0-4E01-93BB-74B02A9656CC}">
      <dsp:nvSpPr>
        <dsp:cNvPr id="0" name=""/>
        <dsp:cNvSpPr/>
      </dsp:nvSpPr>
      <dsp:spPr>
        <a:xfrm>
          <a:off x="0" y="15995"/>
          <a:ext cx="6832212" cy="580320"/>
        </a:xfrm>
        <a:prstGeom prst="roundRect">
          <a:avLst/>
        </a:prstGeom>
        <a:no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endParaRPr lang="en-US" sz="3100" kern="1200" dirty="0">
            <a:latin typeface="Arial Nova" panose="020B0504020202020204" pitchFamily="34" charset="0"/>
          </a:endParaRPr>
        </a:p>
      </dsp:txBody>
      <dsp:txXfrm>
        <a:off x="28329" y="44324"/>
        <a:ext cx="6775554" cy="523662"/>
      </dsp:txXfrm>
    </dsp:sp>
    <dsp:sp modelId="{A8BBE064-E4EE-4FD0-9925-977E51F5087A}">
      <dsp:nvSpPr>
        <dsp:cNvPr id="0" name=""/>
        <dsp:cNvSpPr/>
      </dsp:nvSpPr>
      <dsp:spPr>
        <a:xfrm>
          <a:off x="0" y="596316"/>
          <a:ext cx="6832212" cy="5005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923" tIns="39370" rIns="220472" bIns="39370" numCol="1" spcCol="1270" anchor="t" anchorCtr="0">
          <a:noAutofit/>
        </a:bodyPr>
        <a:lstStyle/>
        <a:p>
          <a:pPr marL="228600" lvl="1" indent="-228600" algn="l" defTabSz="1066800">
            <a:lnSpc>
              <a:spcPct val="90000"/>
            </a:lnSpc>
            <a:spcBef>
              <a:spcPct val="0"/>
            </a:spcBef>
            <a:spcAft>
              <a:spcPct val="20000"/>
            </a:spcAft>
            <a:buFont typeface="Wingdings" panose="05000000000000000000" pitchFamily="2" charset="2"/>
            <a:buChar char="§"/>
          </a:pPr>
          <a:r>
            <a:rPr lang="es-HN" sz="2400" kern="1200" dirty="0">
              <a:latin typeface="Arial Nova" panose="020B0504020202020204" pitchFamily="34" charset="0"/>
            </a:rPr>
            <a:t>Tener Integridad:  o es aquella persona que es justa, íntegra, honesta e imparcial</a:t>
          </a:r>
          <a:endParaRPr lang="en-US" sz="2400" kern="1200" dirty="0">
            <a:latin typeface="Arial Nova" panose="020B0504020202020204" pitchFamily="34" charset="0"/>
          </a:endParaRPr>
        </a:p>
        <a:p>
          <a:pPr marL="228600" lvl="1" indent="-228600" algn="l" defTabSz="1066800">
            <a:lnSpc>
              <a:spcPct val="90000"/>
            </a:lnSpc>
            <a:spcBef>
              <a:spcPct val="0"/>
            </a:spcBef>
            <a:spcAft>
              <a:spcPct val="20000"/>
            </a:spcAft>
            <a:buFont typeface="Wingdings" panose="05000000000000000000" pitchFamily="2" charset="2"/>
            <a:buChar char="§"/>
          </a:pPr>
          <a:r>
            <a:rPr lang="es-HN" sz="2400" kern="1200" dirty="0">
              <a:latin typeface="Arial Nova" panose="020B0504020202020204" pitchFamily="34" charset="0"/>
            </a:rPr>
            <a:t>Respetar las políticas establecidas en su lugar de trabajo.  o No hacer comentarios ni dentro ni fuera sobre las políticas de la empresa. o Dedicar sus energías a desempeñar el trabajo para el que fue contratado.</a:t>
          </a:r>
          <a:endParaRPr lang="en-US" sz="2400" kern="1200" dirty="0">
            <a:latin typeface="Arial Nova" panose="020B0504020202020204" pitchFamily="34" charset="0"/>
          </a:endParaRPr>
        </a:p>
        <a:p>
          <a:pPr marL="228600" lvl="1" indent="-228600" algn="l" defTabSz="1066800">
            <a:lnSpc>
              <a:spcPct val="90000"/>
            </a:lnSpc>
            <a:spcBef>
              <a:spcPct val="0"/>
            </a:spcBef>
            <a:spcAft>
              <a:spcPct val="20000"/>
            </a:spcAft>
            <a:buFont typeface="Wingdings" panose="05000000000000000000" pitchFamily="2" charset="2"/>
            <a:buChar char="§"/>
          </a:pPr>
          <a:r>
            <a:rPr lang="es-HN" sz="2400" kern="1200" dirty="0">
              <a:latin typeface="Arial Nova" panose="020B0504020202020204" pitchFamily="34" charset="0"/>
            </a:rPr>
            <a:t>Respetar la privacidad de sus compañeros. o Evitar los chismes y rumores. o No olvidar la regla:  “Tratar a otros como me gustaría que me trataran”</a:t>
          </a:r>
          <a:endParaRPr lang="en-US" sz="2400" kern="1200" dirty="0">
            <a:latin typeface="Arial Nova" panose="020B0504020202020204" pitchFamily="34" charset="0"/>
          </a:endParaRPr>
        </a:p>
        <a:p>
          <a:pPr marL="228600" lvl="1" indent="-228600" algn="l" defTabSz="1066800">
            <a:lnSpc>
              <a:spcPct val="90000"/>
            </a:lnSpc>
            <a:spcBef>
              <a:spcPct val="0"/>
            </a:spcBef>
            <a:spcAft>
              <a:spcPct val="20000"/>
            </a:spcAft>
            <a:buFont typeface="Wingdings" panose="05000000000000000000" pitchFamily="2" charset="2"/>
            <a:buChar char="§"/>
          </a:pPr>
          <a:r>
            <a:rPr lang="es-HN" sz="2400" kern="1200" dirty="0">
              <a:latin typeface="Arial Nova" panose="020B0504020202020204" pitchFamily="34" charset="0"/>
            </a:rPr>
            <a:t>Ser Honesto: o No hacer falsos reclamos de enfermedad o dinero.   </a:t>
          </a:r>
          <a:endParaRPr lang="en-US" sz="2400" kern="1200" dirty="0">
            <a:latin typeface="Arial Nova" panose="020B0504020202020204" pitchFamily="34" charset="0"/>
          </a:endParaRPr>
        </a:p>
      </dsp:txBody>
      <dsp:txXfrm>
        <a:off x="0" y="596316"/>
        <a:ext cx="6832212" cy="50052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0384BE-C6A0-4E01-93BB-74B02A9656CC}">
      <dsp:nvSpPr>
        <dsp:cNvPr id="0" name=""/>
        <dsp:cNvSpPr/>
      </dsp:nvSpPr>
      <dsp:spPr>
        <a:xfrm>
          <a:off x="0" y="2353"/>
          <a:ext cx="6832212" cy="92137"/>
        </a:xfrm>
        <a:prstGeom prst="roundRect">
          <a:avLst/>
        </a:prstGeom>
        <a:no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l" defTabSz="222250">
            <a:lnSpc>
              <a:spcPct val="90000"/>
            </a:lnSpc>
            <a:spcBef>
              <a:spcPct val="0"/>
            </a:spcBef>
            <a:spcAft>
              <a:spcPct val="35000"/>
            </a:spcAft>
            <a:buNone/>
          </a:pPr>
          <a:endParaRPr lang="en-US" sz="500" kern="1200" dirty="0">
            <a:latin typeface="Arial Nova" panose="020B0504020202020204" pitchFamily="34" charset="0"/>
          </a:endParaRPr>
        </a:p>
      </dsp:txBody>
      <dsp:txXfrm>
        <a:off x="4498" y="6851"/>
        <a:ext cx="6823216" cy="83141"/>
      </dsp:txXfrm>
    </dsp:sp>
    <dsp:sp modelId="{A8BBE064-E4EE-4FD0-9925-977E51F5087A}">
      <dsp:nvSpPr>
        <dsp:cNvPr id="0" name=""/>
        <dsp:cNvSpPr/>
      </dsp:nvSpPr>
      <dsp:spPr>
        <a:xfrm>
          <a:off x="0" y="94491"/>
          <a:ext cx="6832212" cy="5520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923" tIns="30480" rIns="170688" bIns="30480" numCol="1" spcCol="1270" anchor="t" anchorCtr="0">
          <a:noAutofit/>
        </a:bodyPr>
        <a:lstStyle/>
        <a:p>
          <a:pPr marL="228600" lvl="1" indent="-228600" algn="l" defTabSz="1066800">
            <a:lnSpc>
              <a:spcPct val="90000"/>
            </a:lnSpc>
            <a:spcBef>
              <a:spcPct val="0"/>
            </a:spcBef>
            <a:spcAft>
              <a:spcPct val="20000"/>
            </a:spcAft>
            <a:buFont typeface="Wingdings" panose="05000000000000000000" pitchFamily="2" charset="2"/>
            <a:buNone/>
          </a:pPr>
          <a:r>
            <a:rPr lang="es-HN" sz="2400" kern="1200" dirty="0">
              <a:latin typeface="Arial Nova" panose="020B0504020202020204" pitchFamily="34" charset="0"/>
            </a:rPr>
            <a:t>Las relaciones interpersonales ocupan un lugar especial en la sociedad, debido a que se convive cotidianamente con diversas personas, mismas que conservan puntos de vista, ideas, metas, percepciones o formación diferentes, debido a ello se requiere de una convivencia sana para hablar de calidad de vida. Denominadas también como relaciones humanas, interrelaciones personales o relaciones interpersonales, son aquellas relaciones que se establecen entre al menos dos personas y son parte esencial de la vida en sociedad, característica del ser humano, en donde en el desarrollo integral de las personas las relaciones interpersonales.</a:t>
          </a:r>
          <a:endParaRPr lang="en-US" sz="2400" kern="1200" dirty="0">
            <a:latin typeface="Arial Nova" panose="020B0504020202020204" pitchFamily="34" charset="0"/>
          </a:endParaRPr>
        </a:p>
      </dsp:txBody>
      <dsp:txXfrm>
        <a:off x="0" y="94491"/>
        <a:ext cx="6832212" cy="552072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396597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388041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C829B1-BEAF-45DA-8B79-24FB58D2C52B}" type="slidenum">
              <a:rPr lang="es-HN" smtClean="0"/>
              <a:t>‹#›</a:t>
            </a:fld>
            <a:endParaRPr lang="es-H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7659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3197863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C829B1-BEAF-45DA-8B79-24FB58D2C52B}" type="slidenum">
              <a:rPr lang="es-HN" smtClean="0"/>
              <a:t>‹#›</a:t>
            </a:fld>
            <a:endParaRPr lang="es-H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51727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3763091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558986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46360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21123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635805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1793904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692A6AC-A0E4-4E56-8EE5-B6A09C718F77}" type="datetimeFigureOut">
              <a:rPr lang="es-HN" smtClean="0"/>
              <a:t>6/4/2021</a:t>
            </a:fld>
            <a:endParaRPr lang="es-HN"/>
          </a:p>
        </p:txBody>
      </p:sp>
      <p:sp>
        <p:nvSpPr>
          <p:cNvPr id="8" name="Footer Placeholder 7"/>
          <p:cNvSpPr>
            <a:spLocks noGrp="1"/>
          </p:cNvSpPr>
          <p:nvPr>
            <p:ph type="ftr" sz="quarter" idx="11"/>
          </p:nvPr>
        </p:nvSpPr>
        <p:spPr/>
        <p:txBody>
          <a:bodyPr/>
          <a:lstStyle/>
          <a:p>
            <a:endParaRPr lang="es-H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664363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692A6AC-A0E4-4E56-8EE5-B6A09C718F77}" type="datetimeFigureOut">
              <a:rPr lang="es-HN" smtClean="0"/>
              <a:t>6/4/2021</a:t>
            </a:fld>
            <a:endParaRPr lang="es-HN"/>
          </a:p>
        </p:txBody>
      </p:sp>
      <p:sp>
        <p:nvSpPr>
          <p:cNvPr id="4" name="Footer Placeholder 3"/>
          <p:cNvSpPr>
            <a:spLocks noGrp="1"/>
          </p:cNvSpPr>
          <p:nvPr>
            <p:ph type="ftr" sz="quarter" idx="11"/>
          </p:nvPr>
        </p:nvSpPr>
        <p:spPr/>
        <p:txBody>
          <a:bodyPr/>
          <a:lstStyle/>
          <a:p>
            <a:endParaRPr lang="es-H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1382234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92A6AC-A0E4-4E56-8EE5-B6A09C718F77}" type="datetimeFigureOut">
              <a:rPr lang="es-HN" smtClean="0"/>
              <a:t>6/4/2021</a:t>
            </a:fld>
            <a:endParaRPr lang="es-HN"/>
          </a:p>
        </p:txBody>
      </p:sp>
      <p:sp>
        <p:nvSpPr>
          <p:cNvPr id="3" name="Footer Placeholder 2"/>
          <p:cNvSpPr>
            <a:spLocks noGrp="1"/>
          </p:cNvSpPr>
          <p:nvPr>
            <p:ph type="ftr" sz="quarter" idx="11"/>
          </p:nvPr>
        </p:nvSpPr>
        <p:spPr/>
        <p:txBody>
          <a:bodyPr/>
          <a:lstStyle/>
          <a:p>
            <a:endParaRPr lang="es-H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868946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032333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735518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692A6AC-A0E4-4E56-8EE5-B6A09C718F77}" type="datetimeFigureOut">
              <a:rPr lang="es-HN" smtClean="0"/>
              <a:t>6/4/2021</a:t>
            </a:fld>
            <a:endParaRPr lang="es-H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H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4C829B1-BEAF-45DA-8B79-24FB58D2C52B}" type="slidenum">
              <a:rPr lang="es-HN" smtClean="0"/>
              <a:t>‹#›</a:t>
            </a:fld>
            <a:endParaRPr lang="es-HN"/>
          </a:p>
        </p:txBody>
      </p:sp>
    </p:spTree>
    <p:extLst>
      <p:ext uri="{BB962C8B-B14F-4D97-AF65-F5344CB8AC3E}">
        <p14:creationId xmlns:p14="http://schemas.microsoft.com/office/powerpoint/2010/main" val="2508614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72"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73"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74"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75"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76"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77"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78"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79"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0"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1"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82"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83"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85" name="Group 84">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86"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87"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88"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89"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0"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1"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92"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93"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94"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95"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96"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97"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99" name="Rectangle 98">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1" name="Freeform 6">
            <a:extLst>
              <a:ext uri="{FF2B5EF4-FFF2-40B4-BE49-F238E27FC236}">
                <a16:creationId xmlns:a16="http://schemas.microsoft.com/office/drawing/2014/main" id="{3623DEAC-F39C-45D6-86DC-1033F6429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103" name="Rectangle 102">
            <a:extLst>
              <a:ext uri="{FF2B5EF4-FFF2-40B4-BE49-F238E27FC236}">
                <a16:creationId xmlns:a16="http://schemas.microsoft.com/office/drawing/2014/main" id="{A692209D-B607-46C3-8560-07AF72291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94874638-CF15-4908-BC4B-4908744D0B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Rectángulo 1"/>
          <p:cNvSpPr/>
          <p:nvPr/>
        </p:nvSpPr>
        <p:spPr>
          <a:xfrm>
            <a:off x="540279" y="967417"/>
            <a:ext cx="3778870" cy="2458665"/>
          </a:xfrm>
          <a:prstGeom prst="rect">
            <a:avLst/>
          </a:prstGeom>
        </p:spPr>
        <p:txBody>
          <a:bodyPr vert="horz" lIns="91440" tIns="45720" rIns="91440" bIns="45720" rtlCol="0" anchor="b">
            <a:normAutofit/>
          </a:bodyPr>
          <a:lstStyle/>
          <a:p>
            <a:pPr defTabSz="457200">
              <a:lnSpc>
                <a:spcPct val="90000"/>
              </a:lnSpc>
              <a:spcBef>
                <a:spcPct val="0"/>
              </a:spcBef>
              <a:spcAft>
                <a:spcPts val="600"/>
              </a:spcAft>
            </a:pPr>
            <a:r>
              <a:rPr lang="en-US" sz="3400" b="1">
                <a:solidFill>
                  <a:srgbClr val="FEFFFF"/>
                </a:solidFill>
                <a:latin typeface="+mj-lt"/>
                <a:ea typeface="+mj-ea"/>
                <a:cs typeface="+mj-cs"/>
              </a:rPr>
              <a:t>“</a:t>
            </a:r>
            <a:r>
              <a:rPr lang="en-US" sz="3400" b="1" dirty="0">
                <a:solidFill>
                  <a:srgbClr val="FEFFFF"/>
                </a:solidFill>
                <a:latin typeface="+mj-lt"/>
                <a:ea typeface="+mj-ea"/>
                <a:cs typeface="+mj-cs"/>
              </a:rPr>
              <a:t>ASESOR DE VENTAS DIGITALES” </a:t>
            </a:r>
          </a:p>
        </p:txBody>
      </p:sp>
      <p:sp>
        <p:nvSpPr>
          <p:cNvPr id="107" name="Freeform 5">
            <a:extLst>
              <a:ext uri="{FF2B5EF4-FFF2-40B4-BE49-F238E27FC236}">
                <a16:creationId xmlns:a16="http://schemas.microsoft.com/office/drawing/2014/main" id="{5F1B8348-CD6E-4561-A704-C232D9A2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pic>
        <p:nvPicPr>
          <p:cNvPr id="2050" name="Picture 2" descr="Tienda online. tienda web, servicio de entrega de productos al cliente y  compra y venta por internet | Vector Premium"/>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587994" y="1479627"/>
            <a:ext cx="5640502" cy="3906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024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BED6B8-2389-4A78-9010-8682A7E71557}"/>
              </a:ext>
            </a:extLst>
          </p:cNvPr>
          <p:cNvSpPr txBox="1"/>
          <p:nvPr/>
        </p:nvSpPr>
        <p:spPr>
          <a:xfrm>
            <a:off x="2028825" y="161925"/>
            <a:ext cx="9439275" cy="7017306"/>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es-HN" sz="2400" dirty="0">
                <a:latin typeface="Arial Nova" panose="020B0504020202020204" pitchFamily="34" charset="0"/>
              </a:rPr>
              <a:t>Agradezca los favores, lo mismo pequeños que grandes.</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Cuando dé las gracias, hágalo expresivamente, por cortesía.</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Sea optimista, nunca se lamente para que lo compadezcan.</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Procure no hacer esperar a nadie, sea siempre puntual.</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Haga que se respete su palabra, cumpliendo estrictamente todo lo que prometa.</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Sea íntegro, correcto, sincero y leal.</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Siéntase orgulloso no sólo de su trabajo sino también de su apariencia.</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Procure superarse en su labor y en conducta hoy y siempre.</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Irradie amistad, entusiasmo y buena voluntad.</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Cuide de su apariencia personal, vístase de acuerdo a la ocasión.</a:t>
            </a:r>
          </a:p>
          <a:p>
            <a:endParaRPr lang="en-US" dirty="0"/>
          </a:p>
        </p:txBody>
      </p:sp>
    </p:spTree>
    <p:extLst>
      <p:ext uri="{BB962C8B-B14F-4D97-AF65-F5344CB8AC3E}">
        <p14:creationId xmlns:p14="http://schemas.microsoft.com/office/powerpoint/2010/main" val="3668291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8"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79"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80"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81"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82"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84"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29DC410-C98E-4257-8B81-B84DD629260C}"/>
              </a:ext>
            </a:extLst>
          </p:cNvPr>
          <p:cNvSpPr txBox="1"/>
          <p:nvPr/>
        </p:nvSpPr>
        <p:spPr>
          <a:xfrm>
            <a:off x="4706578" y="589722"/>
            <a:ext cx="6798033" cy="5321500"/>
          </a:xfrm>
          <a:prstGeom prst="rect">
            <a:avLst/>
          </a:prstGeom>
        </p:spPr>
        <p:txBody>
          <a:bodyPr vert="horz" lIns="91440" tIns="45720" rIns="91440" bIns="45720" rtlCol="0" anchor="ctr">
            <a:normAutofit fontScale="92500"/>
          </a:bodyPr>
          <a:lstStyle/>
          <a:p>
            <a:pPr defTabSz="457200">
              <a:spcBef>
                <a:spcPts val="1000"/>
              </a:spcBef>
              <a:buClr>
                <a:schemeClr val="accent1"/>
              </a:buClr>
              <a:buFont typeface="Wingdings 3" charset="2"/>
              <a:buChar char=""/>
            </a:pPr>
            <a:endParaRPr lang="en-US" sz="2400" dirty="0">
              <a:solidFill>
                <a:schemeClr val="tx1">
                  <a:lumMod val="75000"/>
                  <a:lumOff val="25000"/>
                </a:schemeClr>
              </a:solidFill>
              <a:latin typeface="Arial Nova" panose="020B0504020202020204" pitchFamily="34" charset="0"/>
            </a:endParaRPr>
          </a:p>
          <a:p>
            <a:pPr defTabSz="457200">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La </a:t>
            </a:r>
            <a:r>
              <a:rPr lang="en-US" sz="2400" dirty="0" err="1">
                <a:solidFill>
                  <a:schemeClr val="tx1">
                    <a:lumMod val="75000"/>
                    <a:lumOff val="25000"/>
                  </a:schemeClr>
                </a:solidFill>
                <a:latin typeface="Arial Nova" panose="020B0504020202020204" pitchFamily="34" charset="0"/>
              </a:rPr>
              <a:t>Profesión</a:t>
            </a:r>
            <a:r>
              <a:rPr lang="en-US" sz="2400" dirty="0">
                <a:solidFill>
                  <a:schemeClr val="tx1">
                    <a:lumMod val="75000"/>
                    <a:lumOff val="25000"/>
                  </a:schemeClr>
                </a:solidFill>
                <a:latin typeface="Arial Nova" panose="020B0504020202020204" pitchFamily="34" charset="0"/>
              </a:rPr>
              <a:t> es la </a:t>
            </a:r>
            <a:r>
              <a:rPr lang="en-US" sz="2400" dirty="0" err="1">
                <a:solidFill>
                  <a:schemeClr val="tx1">
                    <a:lumMod val="75000"/>
                    <a:lumOff val="25000"/>
                  </a:schemeClr>
                </a:solidFill>
                <a:latin typeface="Arial Nova" panose="020B0504020202020204" pitchFamily="34" charset="0"/>
              </a:rPr>
              <a:t>actividad</a:t>
            </a:r>
            <a:r>
              <a:rPr lang="en-US" sz="2400" dirty="0">
                <a:solidFill>
                  <a:schemeClr val="tx1">
                    <a:lumMod val="75000"/>
                    <a:lumOff val="25000"/>
                  </a:schemeClr>
                </a:solidFill>
                <a:latin typeface="Arial Nova" panose="020B0504020202020204" pitchFamily="34" charset="0"/>
              </a:rPr>
              <a:t> personal </a:t>
            </a:r>
            <a:r>
              <a:rPr lang="en-US" sz="2400" dirty="0" err="1">
                <a:solidFill>
                  <a:schemeClr val="tx1">
                    <a:lumMod val="75000"/>
                    <a:lumOff val="25000"/>
                  </a:schemeClr>
                </a:solidFill>
                <a:latin typeface="Arial Nova" panose="020B0504020202020204" pitchFamily="34" charset="0"/>
              </a:rPr>
              <a:t>puesta</a:t>
            </a:r>
            <a:r>
              <a:rPr lang="en-US" sz="2400" dirty="0">
                <a:solidFill>
                  <a:schemeClr val="tx1">
                    <a:lumMod val="75000"/>
                    <a:lumOff val="25000"/>
                  </a:schemeClr>
                </a:solidFill>
                <a:latin typeface="Arial Nova" panose="020B0504020202020204" pitchFamily="34" charset="0"/>
              </a:rPr>
              <a:t> de una </a:t>
            </a:r>
            <a:r>
              <a:rPr lang="en-US" sz="2400" dirty="0" err="1">
                <a:solidFill>
                  <a:schemeClr val="tx1">
                    <a:lumMod val="75000"/>
                    <a:lumOff val="25000"/>
                  </a:schemeClr>
                </a:solidFill>
                <a:latin typeface="Arial Nova" panose="020B0504020202020204" pitchFamily="34" charset="0"/>
              </a:rPr>
              <a:t>manera</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estable</a:t>
            </a:r>
            <a:r>
              <a:rPr lang="en-US" sz="2400" dirty="0">
                <a:solidFill>
                  <a:schemeClr val="tx1">
                    <a:lumMod val="75000"/>
                    <a:lumOff val="25000"/>
                  </a:schemeClr>
                </a:solidFill>
                <a:latin typeface="Arial Nova" panose="020B0504020202020204" pitchFamily="34" charset="0"/>
              </a:rPr>
              <a:t> y </a:t>
            </a:r>
            <a:r>
              <a:rPr lang="en-US" sz="2400" dirty="0" err="1">
                <a:solidFill>
                  <a:schemeClr val="tx1">
                    <a:lumMod val="75000"/>
                    <a:lumOff val="25000"/>
                  </a:schemeClr>
                </a:solidFill>
                <a:latin typeface="Arial Nova" panose="020B0504020202020204" pitchFamily="34" charset="0"/>
              </a:rPr>
              <a:t>honrada</a:t>
            </a:r>
            <a:r>
              <a:rPr lang="en-US" sz="2400" dirty="0">
                <a:solidFill>
                  <a:schemeClr val="tx1">
                    <a:lumMod val="75000"/>
                    <a:lumOff val="25000"/>
                  </a:schemeClr>
                </a:solidFill>
                <a:latin typeface="Arial Nova" panose="020B0504020202020204" pitchFamily="34" charset="0"/>
              </a:rPr>
              <a:t> al </a:t>
            </a:r>
            <a:r>
              <a:rPr lang="en-US" sz="2400" dirty="0" err="1">
                <a:solidFill>
                  <a:schemeClr val="tx1">
                    <a:lumMod val="75000"/>
                    <a:lumOff val="25000"/>
                  </a:schemeClr>
                </a:solidFill>
                <a:latin typeface="Arial Nova" panose="020B0504020202020204" pitchFamily="34" charset="0"/>
              </a:rPr>
              <a:t>servicio</a:t>
            </a:r>
            <a:r>
              <a:rPr lang="en-US" sz="2400" dirty="0">
                <a:solidFill>
                  <a:schemeClr val="tx1">
                    <a:lumMod val="75000"/>
                    <a:lumOff val="25000"/>
                  </a:schemeClr>
                </a:solidFill>
                <a:latin typeface="Arial Nova" panose="020B0504020202020204" pitchFamily="34" charset="0"/>
              </a:rPr>
              <a:t> de los </a:t>
            </a:r>
            <a:r>
              <a:rPr lang="en-US" sz="2400" dirty="0" err="1">
                <a:solidFill>
                  <a:schemeClr val="tx1">
                    <a:lumMod val="75000"/>
                    <a:lumOff val="25000"/>
                  </a:schemeClr>
                </a:solidFill>
                <a:latin typeface="Arial Nova" panose="020B0504020202020204" pitchFamily="34" charset="0"/>
              </a:rPr>
              <a:t>demás</a:t>
            </a:r>
            <a:r>
              <a:rPr lang="en-US" sz="2400" dirty="0">
                <a:solidFill>
                  <a:schemeClr val="tx1">
                    <a:lumMod val="75000"/>
                    <a:lumOff val="25000"/>
                  </a:schemeClr>
                </a:solidFill>
                <a:latin typeface="Arial Nova" panose="020B0504020202020204" pitchFamily="34" charset="0"/>
              </a:rPr>
              <a:t> y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beneficio</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propio</a:t>
            </a:r>
            <a:r>
              <a:rPr lang="en-US" sz="2400" dirty="0">
                <a:solidFill>
                  <a:schemeClr val="tx1">
                    <a:lumMod val="75000"/>
                    <a:lumOff val="25000"/>
                  </a:schemeClr>
                </a:solidFill>
                <a:latin typeface="Arial Nova" panose="020B0504020202020204" pitchFamily="34" charset="0"/>
              </a:rPr>
              <a:t>, a </a:t>
            </a:r>
            <a:r>
              <a:rPr lang="en-US" sz="2400" dirty="0" err="1">
                <a:solidFill>
                  <a:schemeClr val="tx1">
                    <a:lumMod val="75000"/>
                    <a:lumOff val="25000"/>
                  </a:schemeClr>
                </a:solidFill>
                <a:latin typeface="Arial Nova" panose="020B0504020202020204" pitchFamily="34" charset="0"/>
              </a:rPr>
              <a:t>impulsos</a:t>
            </a:r>
            <a:r>
              <a:rPr lang="en-US" sz="2400" dirty="0">
                <a:solidFill>
                  <a:schemeClr val="tx1">
                    <a:lumMod val="75000"/>
                    <a:lumOff val="25000"/>
                  </a:schemeClr>
                </a:solidFill>
                <a:latin typeface="Arial Nova" panose="020B0504020202020204" pitchFamily="34" charset="0"/>
              </a:rPr>
              <a:t> de la </a:t>
            </a:r>
            <a:r>
              <a:rPr lang="en-US" sz="2400" dirty="0" err="1">
                <a:solidFill>
                  <a:schemeClr val="tx1">
                    <a:lumMod val="75000"/>
                    <a:lumOff val="25000"/>
                  </a:schemeClr>
                </a:solidFill>
                <a:latin typeface="Arial Nova" panose="020B0504020202020204" pitchFamily="34" charset="0"/>
              </a:rPr>
              <a:t>propia</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vocación</a:t>
            </a:r>
            <a:r>
              <a:rPr lang="en-US" sz="2400" dirty="0">
                <a:solidFill>
                  <a:schemeClr val="tx1">
                    <a:lumMod val="75000"/>
                    <a:lumOff val="25000"/>
                  </a:schemeClr>
                </a:solidFill>
                <a:latin typeface="Arial Nova" panose="020B0504020202020204" pitchFamily="34" charset="0"/>
              </a:rPr>
              <a:t> y con la </a:t>
            </a:r>
            <a:r>
              <a:rPr lang="en-US" sz="2400" dirty="0" err="1">
                <a:solidFill>
                  <a:schemeClr val="tx1">
                    <a:lumMod val="75000"/>
                    <a:lumOff val="25000"/>
                  </a:schemeClr>
                </a:solidFill>
                <a:latin typeface="Arial Nova" panose="020B0504020202020204" pitchFamily="34" charset="0"/>
              </a:rPr>
              <a:t>dignidad</a:t>
            </a:r>
            <a:r>
              <a:rPr lang="en-US" sz="2400" dirty="0">
                <a:solidFill>
                  <a:schemeClr val="tx1">
                    <a:lumMod val="75000"/>
                    <a:lumOff val="25000"/>
                  </a:schemeClr>
                </a:solidFill>
                <a:latin typeface="Arial Nova" panose="020B0504020202020204" pitchFamily="34" charset="0"/>
              </a:rPr>
              <a:t> que </a:t>
            </a:r>
            <a:r>
              <a:rPr lang="en-US" sz="2400" dirty="0" err="1">
                <a:solidFill>
                  <a:schemeClr val="tx1">
                    <a:lumMod val="75000"/>
                    <a:lumOff val="25000"/>
                  </a:schemeClr>
                </a:solidFill>
                <a:latin typeface="Arial Nova" panose="020B0504020202020204" pitchFamily="34" charset="0"/>
              </a:rPr>
              <a:t>corresponde</a:t>
            </a:r>
            <a:r>
              <a:rPr lang="en-US" sz="2400" dirty="0">
                <a:solidFill>
                  <a:schemeClr val="tx1">
                    <a:lumMod val="75000"/>
                    <a:lumOff val="25000"/>
                  </a:schemeClr>
                </a:solidFill>
                <a:latin typeface="Arial Nova" panose="020B0504020202020204" pitchFamily="34" charset="0"/>
              </a:rPr>
              <a:t> a la persona </a:t>
            </a:r>
            <a:r>
              <a:rPr lang="en-US" sz="2400" dirty="0" err="1">
                <a:solidFill>
                  <a:schemeClr val="tx1">
                    <a:lumMod val="75000"/>
                    <a:lumOff val="25000"/>
                  </a:schemeClr>
                </a:solidFill>
                <a:latin typeface="Arial Nova" panose="020B0504020202020204" pitchFamily="34" charset="0"/>
              </a:rPr>
              <a:t>humana</a:t>
            </a:r>
            <a:r>
              <a:rPr lang="en-US" sz="2400" dirty="0">
                <a:solidFill>
                  <a:schemeClr val="tx1">
                    <a:lumMod val="75000"/>
                    <a:lumOff val="25000"/>
                  </a:schemeClr>
                </a:solidFill>
                <a:latin typeface="Arial Nova" panose="020B0504020202020204" pitchFamily="34" charset="0"/>
              </a:rPr>
              <a:t>. Por tanto se </a:t>
            </a:r>
            <a:r>
              <a:rPr lang="en-US" sz="2400" dirty="0" err="1">
                <a:solidFill>
                  <a:schemeClr val="tx1">
                    <a:lumMod val="75000"/>
                    <a:lumOff val="25000"/>
                  </a:schemeClr>
                </a:solidFill>
                <a:latin typeface="Arial Nova" panose="020B0504020202020204" pitchFamily="34" charset="0"/>
              </a:rPr>
              <a:t>puede</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entender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como</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ética</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profesional</a:t>
            </a:r>
            <a:r>
              <a:rPr lang="en-US" sz="2400" dirty="0">
                <a:solidFill>
                  <a:schemeClr val="tx1">
                    <a:lumMod val="75000"/>
                    <a:lumOff val="25000"/>
                  </a:schemeClr>
                </a:solidFill>
                <a:latin typeface="Arial Nova" panose="020B0504020202020204" pitchFamily="34" charset="0"/>
              </a:rPr>
              <a:t> el estudio de los </a:t>
            </a:r>
            <a:r>
              <a:rPr lang="en-US" sz="2400" dirty="0" err="1">
                <a:solidFill>
                  <a:schemeClr val="tx1">
                    <a:lumMod val="75000"/>
                    <a:lumOff val="25000"/>
                  </a:schemeClr>
                </a:solidFill>
                <a:latin typeface="Arial Nova" panose="020B0504020202020204" pitchFamily="34" charset="0"/>
              </a:rPr>
              <a:t>valores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inherente</a:t>
            </a:r>
            <a:r>
              <a:rPr lang="en-US" sz="2400" dirty="0">
                <a:solidFill>
                  <a:schemeClr val="tx1">
                    <a:lumMod val="75000"/>
                    <a:lumOff val="25000"/>
                  </a:schemeClr>
                </a:solidFill>
                <a:latin typeface="Arial Nova" panose="020B0504020202020204" pitchFamily="34" charset="0"/>
              </a:rPr>
              <a:t> al </a:t>
            </a:r>
            <a:r>
              <a:rPr lang="en-US" sz="2400" dirty="0" err="1">
                <a:solidFill>
                  <a:schemeClr val="tx1">
                    <a:lumMod val="75000"/>
                    <a:lumOff val="25000"/>
                  </a:schemeClr>
                </a:solidFill>
                <a:latin typeface="Arial Nova" panose="020B0504020202020204" pitchFamily="34" charset="0"/>
              </a:rPr>
              <a:t>ejercicio</a:t>
            </a:r>
            <a:r>
              <a:rPr lang="en-US" sz="2400" dirty="0">
                <a:solidFill>
                  <a:schemeClr val="tx1">
                    <a:lumMod val="75000"/>
                    <a:lumOff val="25000"/>
                  </a:schemeClr>
                </a:solidFill>
                <a:latin typeface="Arial Nova" panose="020B0504020202020204" pitchFamily="34" charset="0"/>
              </a:rPr>
              <a:t> de una </a:t>
            </a:r>
            <a:r>
              <a:rPr lang="en-US" sz="2400" dirty="0" err="1">
                <a:solidFill>
                  <a:schemeClr val="tx1">
                    <a:lumMod val="75000"/>
                    <a:lumOff val="25000"/>
                  </a:schemeClr>
                </a:solidFill>
                <a:latin typeface="Arial Nova" panose="020B0504020202020204" pitchFamily="34" charset="0"/>
              </a:rPr>
              <a:t>profesión</a:t>
            </a:r>
            <a:r>
              <a:rPr lang="en-US" sz="2400" dirty="0">
                <a:solidFill>
                  <a:schemeClr val="tx1">
                    <a:lumMod val="75000"/>
                    <a:lumOff val="25000"/>
                  </a:schemeClr>
                </a:solidFill>
                <a:latin typeface="Arial Nova" panose="020B0504020202020204" pitchFamily="34" charset="0"/>
              </a:rPr>
              <a:t> y que </a:t>
            </a:r>
            <a:r>
              <a:rPr lang="en-US" sz="2400" dirty="0" err="1">
                <a:solidFill>
                  <a:schemeClr val="tx1">
                    <a:lumMod val="75000"/>
                    <a:lumOff val="25000"/>
                  </a:schemeClr>
                </a:solidFill>
                <a:latin typeface="Arial Nova" panose="020B0504020202020204" pitchFamily="34" charset="0"/>
              </a:rPr>
              <a:t>emanan</a:t>
            </a:r>
            <a:r>
              <a:rPr lang="en-US" sz="2400" dirty="0">
                <a:solidFill>
                  <a:schemeClr val="tx1">
                    <a:lumMod val="75000"/>
                    <a:lumOff val="25000"/>
                  </a:schemeClr>
                </a:solidFill>
                <a:latin typeface="Arial Nova" panose="020B0504020202020204" pitchFamily="34" charset="0"/>
              </a:rPr>
              <a:t> de las </a:t>
            </a:r>
            <a:r>
              <a:rPr lang="en-US" sz="2400" dirty="0" err="1">
                <a:solidFill>
                  <a:schemeClr val="tx1">
                    <a:lumMod val="75000"/>
                    <a:lumOff val="25000"/>
                  </a:schemeClr>
                </a:solidFill>
                <a:latin typeface="Arial Nova" panose="020B0504020202020204" pitchFamily="34" charset="0"/>
              </a:rPr>
              <a:t>relaciones</a:t>
            </a:r>
            <a:r>
              <a:rPr lang="en-US" sz="2400" dirty="0">
                <a:solidFill>
                  <a:schemeClr val="tx1">
                    <a:lumMod val="75000"/>
                    <a:lumOff val="25000"/>
                  </a:schemeClr>
                </a:solidFill>
                <a:latin typeface="Arial Nova" panose="020B0504020202020204" pitchFamily="34" charset="0"/>
              </a:rPr>
              <a:t> que se </a:t>
            </a:r>
            <a:r>
              <a:rPr lang="en-US" sz="2400" dirty="0" err="1">
                <a:solidFill>
                  <a:schemeClr val="tx1">
                    <a:lumMod val="75000"/>
                    <a:lumOff val="25000"/>
                  </a:schemeClr>
                </a:solidFill>
                <a:latin typeface="Arial Nova" panose="020B0504020202020204" pitchFamily="34" charset="0"/>
              </a:rPr>
              <a:t>establecen</a:t>
            </a:r>
            <a:r>
              <a:rPr lang="en-US" sz="2400" dirty="0">
                <a:solidFill>
                  <a:schemeClr val="tx1">
                    <a:lumMod val="75000"/>
                    <a:lumOff val="25000"/>
                  </a:schemeClr>
                </a:solidFill>
                <a:latin typeface="Arial Nova" panose="020B0504020202020204" pitchFamily="34" charset="0"/>
              </a:rPr>
              <a:t> entre el </a:t>
            </a:r>
            <a:r>
              <a:rPr lang="en-US" sz="2400" dirty="0" err="1">
                <a:solidFill>
                  <a:schemeClr val="tx1">
                    <a:lumMod val="75000"/>
                    <a:lumOff val="25000"/>
                  </a:schemeClr>
                </a:solidFill>
                <a:latin typeface="Arial Nova" panose="020B0504020202020204" pitchFamily="34" charset="0"/>
              </a:rPr>
              <a:t>profesional</a:t>
            </a:r>
            <a:r>
              <a:rPr lang="en-US" sz="2400" dirty="0">
                <a:solidFill>
                  <a:schemeClr val="tx1">
                    <a:lumMod val="75000"/>
                    <a:lumOff val="25000"/>
                  </a:schemeClr>
                </a:solidFill>
                <a:latin typeface="Arial Nova" panose="020B0504020202020204" pitchFamily="34" charset="0"/>
              </a:rPr>
              <a:t> y la </a:t>
            </a:r>
            <a:r>
              <a:rPr lang="en-US" sz="2400" dirty="0" err="1">
                <a:solidFill>
                  <a:schemeClr val="tx1">
                    <a:lumMod val="75000"/>
                    <a:lumOff val="25000"/>
                  </a:schemeClr>
                </a:solidFill>
                <a:latin typeface="Arial Nova" panose="020B0504020202020204" pitchFamily="34" charset="0"/>
              </a:rPr>
              <a:t>sociedad</a:t>
            </a:r>
            <a:r>
              <a:rPr lang="en-US" sz="2400" dirty="0">
                <a:solidFill>
                  <a:schemeClr val="tx1">
                    <a:lumMod val="75000"/>
                    <a:lumOff val="25000"/>
                  </a:schemeClr>
                </a:solidFill>
                <a:latin typeface="Arial Nova" panose="020B0504020202020204" pitchFamily="34" charset="0"/>
              </a:rPr>
              <a:t>.  </a:t>
            </a:r>
          </a:p>
          <a:p>
            <a:pPr defTabSz="457200">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Trabajo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equipo</a:t>
            </a:r>
            <a:r>
              <a:rPr lang="en-US" sz="2400" dirty="0">
                <a:solidFill>
                  <a:schemeClr val="tx1">
                    <a:lumMod val="75000"/>
                    <a:lumOff val="25000"/>
                  </a:schemeClr>
                </a:solidFill>
                <a:latin typeface="Arial Nova" panose="020B0504020202020204" pitchFamily="34" charset="0"/>
              </a:rPr>
              <a:t>  </a:t>
            </a:r>
          </a:p>
          <a:p>
            <a:pPr defTabSz="457200">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Para </a:t>
            </a:r>
            <a:r>
              <a:rPr lang="en-US" sz="2400" dirty="0" err="1">
                <a:solidFill>
                  <a:schemeClr val="tx1">
                    <a:lumMod val="75000"/>
                    <a:lumOff val="25000"/>
                  </a:schemeClr>
                </a:solidFill>
                <a:latin typeface="Arial Nova" panose="020B0504020202020204" pitchFamily="34" charset="0"/>
              </a:rPr>
              <a:t>prestar</a:t>
            </a:r>
            <a:r>
              <a:rPr lang="en-US" sz="2400" dirty="0">
                <a:solidFill>
                  <a:schemeClr val="tx1">
                    <a:lumMod val="75000"/>
                    <a:lumOff val="25000"/>
                  </a:schemeClr>
                </a:solidFill>
                <a:latin typeface="Arial Nova" panose="020B0504020202020204" pitchFamily="34" charset="0"/>
              </a:rPr>
              <a:t> un </a:t>
            </a:r>
            <a:r>
              <a:rPr lang="en-US" sz="2400" dirty="0" err="1">
                <a:solidFill>
                  <a:schemeClr val="tx1">
                    <a:lumMod val="75000"/>
                    <a:lumOff val="25000"/>
                  </a:schemeClr>
                </a:solidFill>
                <a:latin typeface="Arial Nova" panose="020B0504020202020204" pitchFamily="34" charset="0"/>
              </a:rPr>
              <a:t>buen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servicio</a:t>
            </a:r>
            <a:r>
              <a:rPr lang="en-US" sz="2400" dirty="0">
                <a:solidFill>
                  <a:schemeClr val="tx1">
                    <a:lumMod val="75000"/>
                    <a:lumOff val="25000"/>
                  </a:schemeClr>
                </a:solidFill>
                <a:latin typeface="Arial Nova" panose="020B0504020202020204" pitchFamily="34" charset="0"/>
              </a:rPr>
              <a:t> al </a:t>
            </a:r>
            <a:r>
              <a:rPr lang="en-US" sz="2400" dirty="0" err="1">
                <a:solidFill>
                  <a:schemeClr val="tx1">
                    <a:lumMod val="75000"/>
                    <a:lumOff val="25000"/>
                  </a:schemeClr>
                </a:solidFill>
                <a:latin typeface="Arial Nova" panose="020B0504020202020204" pitchFamily="34" charset="0"/>
              </a:rPr>
              <a:t>cliente</a:t>
            </a:r>
            <a:r>
              <a:rPr lang="en-US" sz="2400" dirty="0">
                <a:solidFill>
                  <a:schemeClr val="tx1">
                    <a:lumMod val="75000"/>
                    <a:lumOff val="25000"/>
                  </a:schemeClr>
                </a:solidFill>
                <a:latin typeface="Arial Nova" panose="020B0504020202020204" pitchFamily="34" charset="0"/>
              </a:rPr>
              <a:t> es indispensable </a:t>
            </a:r>
            <a:r>
              <a:rPr lang="en-US" sz="2400" dirty="0" err="1">
                <a:solidFill>
                  <a:schemeClr val="tx1">
                    <a:lumMod val="75000"/>
                    <a:lumOff val="25000"/>
                  </a:schemeClr>
                </a:solidFill>
                <a:latin typeface="Arial Nova" panose="020B0504020202020204" pitchFamily="34" charset="0"/>
              </a:rPr>
              <a:t>prestarse</a:t>
            </a:r>
            <a:r>
              <a:rPr lang="en-US" sz="2400" dirty="0">
                <a:solidFill>
                  <a:schemeClr val="tx1">
                    <a:lumMod val="75000"/>
                    <a:lumOff val="25000"/>
                  </a:schemeClr>
                </a:solidFill>
                <a:latin typeface="Arial Nova" panose="020B0504020202020204" pitchFamily="34" charset="0"/>
              </a:rPr>
              <a:t> un </a:t>
            </a:r>
            <a:r>
              <a:rPr lang="en-US" sz="2400" dirty="0" err="1">
                <a:solidFill>
                  <a:schemeClr val="tx1">
                    <a:lumMod val="75000"/>
                    <a:lumOff val="25000"/>
                  </a:schemeClr>
                </a:solidFill>
                <a:latin typeface="Arial Nova" panose="020B0504020202020204" pitchFamily="34" charset="0"/>
              </a:rPr>
              <a:t>buen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servicio</a:t>
            </a:r>
            <a:r>
              <a:rPr lang="en-US" sz="2400" dirty="0">
                <a:solidFill>
                  <a:schemeClr val="tx1">
                    <a:lumMod val="75000"/>
                    <a:lumOff val="25000"/>
                  </a:schemeClr>
                </a:solidFill>
                <a:latin typeface="Arial Nova" panose="020B0504020202020204" pitchFamily="34" charset="0"/>
              </a:rPr>
              <a:t> entre </a:t>
            </a:r>
            <a:r>
              <a:rPr lang="en-US" sz="2400" dirty="0" err="1">
                <a:solidFill>
                  <a:schemeClr val="tx1">
                    <a:lumMod val="75000"/>
                    <a:lumOff val="25000"/>
                  </a:schemeClr>
                </a:solidFill>
                <a:latin typeface="Arial Nova" panose="020B0504020202020204" pitchFamily="34" charset="0"/>
              </a:rPr>
              <a:t>compañeros</a:t>
            </a:r>
            <a:r>
              <a:rPr lang="en-US" sz="2400" dirty="0">
                <a:solidFill>
                  <a:schemeClr val="tx1">
                    <a:lumMod val="75000"/>
                    <a:lumOff val="25000"/>
                  </a:schemeClr>
                </a:solidFill>
                <a:latin typeface="Arial Nova" panose="020B0504020202020204" pitchFamily="34" charset="0"/>
              </a:rPr>
              <a:t> de trabajo. </a:t>
            </a:r>
          </a:p>
          <a:p>
            <a:pPr defTabSz="457200">
              <a:spcBef>
                <a:spcPts val="1000"/>
              </a:spcBef>
              <a:buClr>
                <a:schemeClr val="accent1"/>
              </a:buClr>
              <a:buFont typeface="Wingdings 3" charset="2"/>
              <a:buChar char=""/>
            </a:pPr>
            <a:endParaRPr lang="en-US" sz="2400" dirty="0">
              <a:solidFill>
                <a:schemeClr val="tx1">
                  <a:lumMod val="75000"/>
                  <a:lumOff val="25000"/>
                </a:schemeClr>
              </a:solidFill>
              <a:latin typeface="Arial Nova" panose="020B0504020202020204" pitchFamily="34" charset="0"/>
            </a:endParaRPr>
          </a:p>
        </p:txBody>
      </p:sp>
      <p:sp>
        <p:nvSpPr>
          <p:cNvPr id="3" name="TextBox 2">
            <a:extLst>
              <a:ext uri="{FF2B5EF4-FFF2-40B4-BE49-F238E27FC236}">
                <a16:creationId xmlns:a16="http://schemas.microsoft.com/office/drawing/2014/main" id="{4932E00C-54BD-4BC3-B1E5-BB2F0CD46E80}"/>
              </a:ext>
            </a:extLst>
          </p:cNvPr>
          <p:cNvSpPr txBox="1"/>
          <p:nvPr/>
        </p:nvSpPr>
        <p:spPr>
          <a:xfrm>
            <a:off x="1356835" y="2888150"/>
            <a:ext cx="2680495" cy="954107"/>
          </a:xfrm>
          <a:prstGeom prst="rect">
            <a:avLst/>
          </a:prstGeom>
          <a:noFill/>
        </p:spPr>
        <p:txBody>
          <a:bodyPr wrap="square" rtlCol="0">
            <a:spAutoFit/>
          </a:bodyPr>
          <a:lstStyle/>
          <a:p>
            <a:pPr defTabSz="457200">
              <a:spcBef>
                <a:spcPts val="1000"/>
              </a:spcBef>
              <a:buClr>
                <a:schemeClr val="accent1"/>
              </a:buClr>
            </a:pPr>
            <a:r>
              <a:rPr lang="en-US" sz="2800" b="1" dirty="0" err="1">
                <a:solidFill>
                  <a:schemeClr val="bg1"/>
                </a:solidFill>
                <a:latin typeface="Arial Nova" panose="020B0504020202020204" pitchFamily="34" charset="0"/>
              </a:rPr>
              <a:t>Ética</a:t>
            </a:r>
            <a:r>
              <a:rPr lang="en-US" sz="2800" b="1" dirty="0">
                <a:solidFill>
                  <a:schemeClr val="bg1"/>
                </a:solidFill>
                <a:latin typeface="Arial Nova" panose="020B0504020202020204" pitchFamily="34" charset="0"/>
              </a:rPr>
              <a:t> </a:t>
            </a:r>
            <a:r>
              <a:rPr lang="en-US" sz="2800" b="1" dirty="0" err="1">
                <a:solidFill>
                  <a:schemeClr val="bg1"/>
                </a:solidFill>
                <a:latin typeface="Arial Nova" panose="020B0504020202020204" pitchFamily="34" charset="0"/>
              </a:rPr>
              <a:t>Profesional</a:t>
            </a:r>
            <a:endParaRPr lang="en-US"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3381840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9"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3"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CC416235-2F90-4F1A-9EDF-4364926DD5B1}"/>
              </a:ext>
            </a:extLst>
          </p:cNvPr>
          <p:cNvSpPr txBox="1"/>
          <p:nvPr/>
        </p:nvSpPr>
        <p:spPr>
          <a:xfrm>
            <a:off x="4706578" y="589722"/>
            <a:ext cx="6798033" cy="5321500"/>
          </a:xfrm>
          <a:prstGeom prst="rect">
            <a:avLst/>
          </a:prstGeom>
        </p:spPr>
        <p:txBody>
          <a:bodyPr vert="horz" lIns="91440" tIns="45720" rIns="91440" bIns="45720" rtlCol="0" anchor="ctr">
            <a:normAutofit/>
          </a:bodyPr>
          <a:lstStyle/>
          <a:p>
            <a:pPr defTabSz="457200">
              <a:spcBef>
                <a:spcPts val="1000"/>
              </a:spcBef>
              <a:buClr>
                <a:schemeClr val="accent1"/>
              </a:buClr>
            </a:pPr>
            <a:endParaRPr lang="en-US" b="1" dirty="0">
              <a:solidFill>
                <a:schemeClr val="tx1">
                  <a:lumMod val="75000"/>
                  <a:lumOff val="25000"/>
                </a:schemeClr>
              </a:solidFill>
            </a:endParaRPr>
          </a:p>
          <a:p>
            <a:pPr marL="285750" indent="-285750" defTabSz="457200">
              <a:spcBef>
                <a:spcPts val="1000"/>
              </a:spcBef>
              <a:buClr>
                <a:schemeClr val="accent1"/>
              </a:buClr>
              <a:buFont typeface="Wingdings 3" charset="2"/>
              <a:buChar char=""/>
            </a:pPr>
            <a:r>
              <a:rPr lang="en-US" sz="2800" dirty="0" err="1">
                <a:solidFill>
                  <a:schemeClr val="tx1">
                    <a:lumMod val="75000"/>
                    <a:lumOff val="25000"/>
                  </a:schemeClr>
                </a:solidFill>
                <a:latin typeface="Arial Nova" panose="020B0504020202020204" pitchFamily="34" charset="0"/>
              </a:rPr>
              <a:t>Obtener</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mayores</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logros</a:t>
            </a:r>
            <a:r>
              <a:rPr lang="en-US" sz="2800" dirty="0">
                <a:solidFill>
                  <a:schemeClr val="tx1">
                    <a:lumMod val="75000"/>
                    <a:lumOff val="25000"/>
                  </a:schemeClr>
                </a:solidFill>
                <a:latin typeface="Arial Nova" panose="020B0504020202020204" pitchFamily="34" charset="0"/>
              </a:rPr>
              <a:t> </a:t>
            </a:r>
          </a:p>
          <a:p>
            <a:pPr marL="342900" indent="-342900" defTabSz="457200">
              <a:spcBef>
                <a:spcPts val="1000"/>
              </a:spcBef>
              <a:buClr>
                <a:schemeClr val="accent1"/>
              </a:buClr>
              <a:buFont typeface="Wingdings 3" charset="2"/>
              <a:buChar char=""/>
            </a:pPr>
            <a:r>
              <a:rPr lang="en-US" sz="2800" dirty="0" err="1">
                <a:solidFill>
                  <a:schemeClr val="tx1">
                    <a:lumMod val="75000"/>
                    <a:lumOff val="25000"/>
                  </a:schemeClr>
                </a:solidFill>
                <a:latin typeface="Arial Nova" panose="020B0504020202020204" pitchFamily="34" charset="0"/>
              </a:rPr>
              <a:t>Hacer</a:t>
            </a:r>
            <a:r>
              <a:rPr lang="en-US" sz="2800" dirty="0">
                <a:solidFill>
                  <a:schemeClr val="tx1">
                    <a:lumMod val="75000"/>
                    <a:lumOff val="25000"/>
                  </a:schemeClr>
                </a:solidFill>
                <a:latin typeface="Arial Nova" panose="020B0504020202020204" pitchFamily="34" charset="0"/>
              </a:rPr>
              <a:t> el trabajo de </a:t>
            </a:r>
            <a:r>
              <a:rPr lang="en-US" sz="2800" dirty="0" err="1">
                <a:solidFill>
                  <a:schemeClr val="tx1">
                    <a:lumMod val="75000"/>
                    <a:lumOff val="25000"/>
                  </a:schemeClr>
                </a:solidFill>
                <a:latin typeface="Arial Nova" panose="020B0504020202020204" pitchFamily="34" charset="0"/>
              </a:rPr>
              <a:t>todos</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más</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sencillo</a:t>
            </a:r>
            <a:r>
              <a:rPr lang="en-US" sz="2800" dirty="0">
                <a:solidFill>
                  <a:schemeClr val="tx1">
                    <a:lumMod val="75000"/>
                    <a:lumOff val="25000"/>
                  </a:schemeClr>
                </a:solidFill>
                <a:latin typeface="Arial Nova" panose="020B0504020202020204" pitchFamily="34" charset="0"/>
              </a:rPr>
              <a:t> </a:t>
            </a:r>
          </a:p>
          <a:p>
            <a:pPr marL="342900" indent="-342900" defTabSz="457200">
              <a:spcBef>
                <a:spcPts val="1000"/>
              </a:spcBef>
              <a:buClr>
                <a:schemeClr val="accent1"/>
              </a:buClr>
              <a:buFont typeface="Wingdings 3" charset="2"/>
              <a:buChar char=""/>
            </a:pPr>
            <a:r>
              <a:rPr lang="en-US" sz="2800" dirty="0" err="1">
                <a:solidFill>
                  <a:schemeClr val="tx1">
                    <a:lumMod val="75000"/>
                    <a:lumOff val="25000"/>
                  </a:schemeClr>
                </a:solidFill>
                <a:latin typeface="Arial Nova" panose="020B0504020202020204" pitchFamily="34" charset="0"/>
              </a:rPr>
              <a:t>Ambiente</a:t>
            </a:r>
            <a:r>
              <a:rPr lang="en-US" sz="2800" dirty="0">
                <a:solidFill>
                  <a:schemeClr val="tx1">
                    <a:lumMod val="75000"/>
                    <a:lumOff val="25000"/>
                  </a:schemeClr>
                </a:solidFill>
                <a:latin typeface="Arial Nova" panose="020B0504020202020204" pitchFamily="34" charset="0"/>
              </a:rPr>
              <a:t> de trabajo </a:t>
            </a:r>
            <a:r>
              <a:rPr lang="en-US" sz="2800" dirty="0" err="1">
                <a:solidFill>
                  <a:schemeClr val="tx1">
                    <a:lumMod val="75000"/>
                    <a:lumOff val="25000"/>
                  </a:schemeClr>
                </a:solidFill>
                <a:latin typeface="Arial Nova" panose="020B0504020202020204" pitchFamily="34" charset="0"/>
              </a:rPr>
              <a:t>más</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placentero</a:t>
            </a:r>
            <a:endParaRPr lang="en-US" sz="2800" dirty="0">
              <a:solidFill>
                <a:schemeClr val="tx1">
                  <a:lumMod val="75000"/>
                  <a:lumOff val="25000"/>
                </a:schemeClr>
              </a:solidFill>
              <a:latin typeface="Arial Nova" panose="020B0504020202020204" pitchFamily="34" charset="0"/>
            </a:endParaRPr>
          </a:p>
          <a:p>
            <a:pPr marL="342900" indent="-342900" defTabSz="457200">
              <a:spcBef>
                <a:spcPts val="1000"/>
              </a:spcBef>
              <a:buClr>
                <a:schemeClr val="accent1"/>
              </a:buClr>
              <a:buFont typeface="Wingdings 3" charset="2"/>
              <a:buChar char=""/>
            </a:pPr>
            <a:r>
              <a:rPr lang="en-US" sz="2800" dirty="0">
                <a:solidFill>
                  <a:schemeClr val="tx1">
                    <a:lumMod val="75000"/>
                    <a:lumOff val="25000"/>
                  </a:schemeClr>
                </a:solidFill>
                <a:latin typeface="Arial Nova" panose="020B0504020202020204" pitchFamily="34" charset="0"/>
              </a:rPr>
              <a:t>Mayor </a:t>
            </a:r>
            <a:r>
              <a:rPr lang="en-US" sz="2800" dirty="0" err="1">
                <a:solidFill>
                  <a:schemeClr val="tx1">
                    <a:lumMod val="75000"/>
                    <a:lumOff val="25000"/>
                  </a:schemeClr>
                </a:solidFill>
                <a:latin typeface="Arial Nova" panose="020B0504020202020204" pitchFamily="34" charset="0"/>
              </a:rPr>
              <a:t>facilidad</a:t>
            </a:r>
            <a:r>
              <a:rPr lang="en-US" sz="2800" dirty="0">
                <a:solidFill>
                  <a:schemeClr val="tx1">
                    <a:lumMod val="75000"/>
                    <a:lumOff val="25000"/>
                  </a:schemeClr>
                </a:solidFill>
                <a:latin typeface="Arial Nova" panose="020B0504020202020204" pitchFamily="34" charset="0"/>
              </a:rPr>
              <a:t> para </a:t>
            </a:r>
            <a:r>
              <a:rPr lang="en-US" sz="2800" dirty="0" err="1">
                <a:solidFill>
                  <a:schemeClr val="tx1">
                    <a:lumMod val="75000"/>
                    <a:lumOff val="25000"/>
                  </a:schemeClr>
                </a:solidFill>
                <a:latin typeface="Arial Nova" panose="020B0504020202020204" pitchFamily="34" charset="0"/>
              </a:rPr>
              <a:t>satisfacer</a:t>
            </a:r>
            <a:r>
              <a:rPr lang="en-US" sz="2800" dirty="0">
                <a:solidFill>
                  <a:schemeClr val="tx1">
                    <a:lumMod val="75000"/>
                    <a:lumOff val="25000"/>
                  </a:schemeClr>
                </a:solidFill>
                <a:latin typeface="Arial Nova" panose="020B0504020202020204" pitchFamily="34" charset="0"/>
              </a:rPr>
              <a:t> al </a:t>
            </a:r>
            <a:r>
              <a:rPr lang="en-US" sz="2800" dirty="0" err="1">
                <a:solidFill>
                  <a:schemeClr val="tx1">
                    <a:lumMod val="75000"/>
                    <a:lumOff val="25000"/>
                  </a:schemeClr>
                </a:solidFill>
                <a:latin typeface="Arial Nova" panose="020B0504020202020204" pitchFamily="34" charset="0"/>
              </a:rPr>
              <a:t>cliente</a:t>
            </a:r>
            <a:r>
              <a:rPr lang="en-US" sz="2800" dirty="0">
                <a:solidFill>
                  <a:schemeClr val="tx1">
                    <a:lumMod val="75000"/>
                    <a:lumOff val="25000"/>
                  </a:schemeClr>
                </a:solidFill>
                <a:latin typeface="Arial Nova" panose="020B0504020202020204" pitchFamily="34" charset="0"/>
              </a:rPr>
              <a:t> </a:t>
            </a:r>
          </a:p>
          <a:p>
            <a:pPr marL="342900" indent="-342900" defTabSz="457200">
              <a:spcBef>
                <a:spcPts val="1000"/>
              </a:spcBef>
              <a:buClr>
                <a:schemeClr val="accent1"/>
              </a:buClr>
              <a:buFont typeface="Wingdings 3" charset="2"/>
              <a:buChar char=""/>
            </a:pPr>
            <a:r>
              <a:rPr lang="en-US" sz="2800" dirty="0" err="1">
                <a:solidFill>
                  <a:schemeClr val="tx1">
                    <a:lumMod val="75000"/>
                    <a:lumOff val="25000"/>
                  </a:schemeClr>
                </a:solidFill>
                <a:latin typeface="Arial Nova" panose="020B0504020202020204" pitchFamily="34" charset="0"/>
              </a:rPr>
              <a:t>Todos</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trabajan</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hacia</a:t>
            </a:r>
            <a:r>
              <a:rPr lang="en-US" sz="2800" dirty="0">
                <a:solidFill>
                  <a:schemeClr val="tx1">
                    <a:lumMod val="75000"/>
                    <a:lumOff val="25000"/>
                  </a:schemeClr>
                </a:solidFill>
                <a:latin typeface="Arial Nova" panose="020B0504020202020204" pitchFamily="34" charset="0"/>
              </a:rPr>
              <a:t> un </a:t>
            </a:r>
            <a:r>
              <a:rPr lang="en-US" sz="2800" dirty="0" err="1">
                <a:solidFill>
                  <a:schemeClr val="tx1">
                    <a:lumMod val="75000"/>
                    <a:lumOff val="25000"/>
                  </a:schemeClr>
                </a:solidFill>
                <a:latin typeface="Arial Nova" panose="020B0504020202020204" pitchFamily="34" charset="0"/>
              </a:rPr>
              <a:t>mismo</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objetivo</a:t>
            </a:r>
            <a:r>
              <a:rPr lang="en-US" sz="2800" dirty="0">
                <a:solidFill>
                  <a:schemeClr val="tx1">
                    <a:lumMod val="75000"/>
                    <a:lumOff val="25000"/>
                  </a:schemeClr>
                </a:solidFill>
                <a:latin typeface="Arial Nova" panose="020B0504020202020204" pitchFamily="34" charset="0"/>
              </a:rPr>
              <a:t>   </a:t>
            </a:r>
          </a:p>
          <a:p>
            <a:pPr defTabSz="457200">
              <a:spcBef>
                <a:spcPts val="1000"/>
              </a:spcBef>
              <a:buClr>
                <a:schemeClr val="accent1"/>
              </a:buClr>
              <a:buFont typeface="Wingdings 3" charset="2"/>
              <a:buChar char=""/>
            </a:pPr>
            <a:endParaRPr lang="en-US" dirty="0">
              <a:solidFill>
                <a:schemeClr val="tx1">
                  <a:lumMod val="75000"/>
                  <a:lumOff val="25000"/>
                </a:schemeClr>
              </a:solidFill>
            </a:endParaRPr>
          </a:p>
        </p:txBody>
      </p:sp>
      <p:sp>
        <p:nvSpPr>
          <p:cNvPr id="3" name="TextBox 2">
            <a:extLst>
              <a:ext uri="{FF2B5EF4-FFF2-40B4-BE49-F238E27FC236}">
                <a16:creationId xmlns:a16="http://schemas.microsoft.com/office/drawing/2014/main" id="{09515591-2534-4C53-B2A8-A39CCC059D7D}"/>
              </a:ext>
            </a:extLst>
          </p:cNvPr>
          <p:cNvSpPr txBox="1"/>
          <p:nvPr/>
        </p:nvSpPr>
        <p:spPr>
          <a:xfrm>
            <a:off x="1231101" y="3050108"/>
            <a:ext cx="2374507" cy="1200329"/>
          </a:xfrm>
          <a:prstGeom prst="rect">
            <a:avLst/>
          </a:prstGeom>
          <a:noFill/>
        </p:spPr>
        <p:txBody>
          <a:bodyPr wrap="square" rtlCol="0">
            <a:spAutoFit/>
          </a:bodyPr>
          <a:lstStyle/>
          <a:p>
            <a:pPr defTabSz="457200">
              <a:spcBef>
                <a:spcPts val="1000"/>
              </a:spcBef>
              <a:buClr>
                <a:schemeClr val="accent1"/>
              </a:buClr>
            </a:pPr>
            <a:r>
              <a:rPr lang="en-US" sz="2400" b="1" dirty="0" err="1">
                <a:solidFill>
                  <a:schemeClr val="bg1"/>
                </a:solidFill>
                <a:latin typeface="Arial Nova" panose="020B0504020202020204" pitchFamily="34" charset="0"/>
              </a:rPr>
              <a:t>Beneficios</a:t>
            </a:r>
            <a:r>
              <a:rPr lang="en-US" sz="2400" b="1" dirty="0">
                <a:solidFill>
                  <a:schemeClr val="bg1"/>
                </a:solidFill>
                <a:latin typeface="Arial Nova" panose="020B0504020202020204" pitchFamily="34" charset="0"/>
              </a:rPr>
              <a:t> del Trabajo </a:t>
            </a:r>
            <a:r>
              <a:rPr lang="en-US" sz="2400" b="1" dirty="0" err="1">
                <a:solidFill>
                  <a:schemeClr val="bg1"/>
                </a:solidFill>
                <a:latin typeface="Arial Nova" panose="020B0504020202020204" pitchFamily="34" charset="0"/>
              </a:rPr>
              <a:t>en</a:t>
            </a:r>
            <a:r>
              <a:rPr lang="en-US" sz="2400" b="1" dirty="0">
                <a:solidFill>
                  <a:schemeClr val="bg1"/>
                </a:solidFill>
                <a:latin typeface="Arial Nova" panose="020B0504020202020204" pitchFamily="34" charset="0"/>
              </a:rPr>
              <a:t> </a:t>
            </a:r>
            <a:r>
              <a:rPr lang="en-US" sz="2400" b="1" dirty="0" err="1">
                <a:solidFill>
                  <a:schemeClr val="bg1"/>
                </a:solidFill>
                <a:latin typeface="Arial Nova" panose="020B0504020202020204" pitchFamily="34" charset="0"/>
              </a:rPr>
              <a:t>Equipo</a:t>
            </a:r>
            <a:r>
              <a:rPr lang="en-US" sz="2400" b="1" dirty="0">
                <a:solidFill>
                  <a:schemeClr val="bg1"/>
                </a:solidFill>
                <a:latin typeface="Arial Nova" panose="020B0504020202020204" pitchFamily="34" charset="0"/>
              </a:rPr>
              <a:t>  </a:t>
            </a:r>
          </a:p>
        </p:txBody>
      </p:sp>
    </p:spTree>
    <p:extLst>
      <p:ext uri="{BB962C8B-B14F-4D97-AF65-F5344CB8AC3E}">
        <p14:creationId xmlns:p14="http://schemas.microsoft.com/office/powerpoint/2010/main" val="1778523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TextBox 2">
            <a:extLst>
              <a:ext uri="{FF2B5EF4-FFF2-40B4-BE49-F238E27FC236}">
                <a16:creationId xmlns:a16="http://schemas.microsoft.com/office/drawing/2014/main" id="{28A5608A-AF64-4992-85A7-2A1F2B6EB257}"/>
              </a:ext>
            </a:extLst>
          </p:cNvPr>
          <p:cNvSpPr txBox="1"/>
          <p:nvPr/>
        </p:nvSpPr>
        <p:spPr>
          <a:xfrm>
            <a:off x="1843392" y="2623930"/>
            <a:ext cx="9383408" cy="3287292"/>
          </a:xfrm>
          <a:prstGeom prst="rect">
            <a:avLst/>
          </a:prstGeom>
        </p:spPr>
        <p:txBody>
          <a:bodyPr vert="horz" lIns="91440" tIns="45720" rIns="91440" bIns="45720" rtlCol="0">
            <a:normAutofit/>
          </a:bodyPr>
          <a:lstStyle/>
          <a:p>
            <a:pPr defTabSz="457200">
              <a:spcBef>
                <a:spcPts val="1000"/>
              </a:spcBef>
              <a:buClr>
                <a:schemeClr val="accent1"/>
              </a:buClr>
            </a:pPr>
            <a:r>
              <a:rPr lang="en-US" sz="2400" dirty="0">
                <a:solidFill>
                  <a:schemeClr val="tx1">
                    <a:lumMod val="75000"/>
                    <a:lumOff val="25000"/>
                  </a:schemeClr>
                </a:solidFill>
                <a:latin typeface="Arial Nova" panose="020B0504020202020204" pitchFamily="34" charset="0"/>
              </a:rPr>
              <a:t>1.</a:t>
            </a:r>
            <a:r>
              <a:rPr lang="en-US" sz="2400" b="1" dirty="0">
                <a:solidFill>
                  <a:schemeClr val="tx1">
                    <a:lumMod val="75000"/>
                    <a:lumOff val="25000"/>
                  </a:schemeClr>
                </a:solidFill>
                <a:latin typeface="Arial Nova" panose="020B0504020202020204" pitchFamily="34" charset="0"/>
              </a:rPr>
              <a:t>Objetividad: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el trabajo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equipo</a:t>
            </a:r>
            <a:r>
              <a:rPr lang="en-US" sz="2400" dirty="0">
                <a:solidFill>
                  <a:schemeClr val="tx1">
                    <a:lumMod val="75000"/>
                    <a:lumOff val="25000"/>
                  </a:schemeClr>
                </a:solidFill>
                <a:latin typeface="Arial Nova" panose="020B0504020202020204" pitchFamily="34" charset="0"/>
              </a:rPr>
              <a:t> la </a:t>
            </a:r>
            <a:r>
              <a:rPr lang="en-US" sz="2400" dirty="0" err="1">
                <a:solidFill>
                  <a:schemeClr val="tx1">
                    <a:lumMod val="75000"/>
                    <a:lumOff val="25000"/>
                  </a:schemeClr>
                </a:solidFill>
                <a:latin typeface="Arial Nova" panose="020B0504020202020204" pitchFamily="34" charset="0"/>
              </a:rPr>
              <a:t>objetividad</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consiste</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que no </a:t>
            </a:r>
            <a:r>
              <a:rPr lang="en-US" sz="2400" dirty="0" err="1">
                <a:solidFill>
                  <a:schemeClr val="tx1">
                    <a:lumMod val="75000"/>
                    <a:lumOff val="25000"/>
                  </a:schemeClr>
                </a:solidFill>
                <a:latin typeface="Arial Nova" panose="020B0504020202020204" pitchFamily="34" charset="0"/>
              </a:rPr>
              <a:t>voy</a:t>
            </a:r>
            <a:r>
              <a:rPr lang="en-US" sz="2400" dirty="0">
                <a:solidFill>
                  <a:schemeClr val="tx1">
                    <a:lumMod val="75000"/>
                    <a:lumOff val="25000"/>
                  </a:schemeClr>
                </a:solidFill>
                <a:latin typeface="Arial Nova" panose="020B0504020202020204" pitchFamily="34" charset="0"/>
              </a:rPr>
              <a:t> a </a:t>
            </a:r>
            <a:r>
              <a:rPr lang="en-US" sz="2400" dirty="0" err="1">
                <a:solidFill>
                  <a:schemeClr val="tx1">
                    <a:lumMod val="75000"/>
                    <a:lumOff val="25000"/>
                  </a:schemeClr>
                </a:solidFill>
                <a:latin typeface="Arial Nova" panose="020B0504020202020204" pitchFamily="34" charset="0"/>
              </a:rPr>
              <a:t>perder</a:t>
            </a:r>
            <a:r>
              <a:rPr lang="en-US" sz="2400" dirty="0">
                <a:solidFill>
                  <a:schemeClr val="tx1">
                    <a:lumMod val="75000"/>
                    <a:lumOff val="25000"/>
                  </a:schemeClr>
                </a:solidFill>
                <a:latin typeface="Arial Nova" panose="020B0504020202020204" pitchFamily="34" charset="0"/>
              </a:rPr>
              <a:t> de vista la meta que se </a:t>
            </a:r>
            <a:r>
              <a:rPr lang="en-US" sz="2400" dirty="0" err="1">
                <a:solidFill>
                  <a:schemeClr val="tx1">
                    <a:lumMod val="75000"/>
                    <a:lumOff val="25000"/>
                  </a:schemeClr>
                </a:solidFill>
                <a:latin typeface="Arial Nova" panose="020B0504020202020204" pitchFamily="34" charset="0"/>
              </a:rPr>
              <a:t>persigue</a:t>
            </a:r>
            <a:r>
              <a:rPr lang="en-US" sz="2400" dirty="0">
                <a:solidFill>
                  <a:schemeClr val="tx1">
                    <a:lumMod val="75000"/>
                    <a:lumOff val="25000"/>
                  </a:schemeClr>
                </a:solidFill>
                <a:latin typeface="Arial Nova" panose="020B0504020202020204" pitchFamily="34" charset="0"/>
              </a:rPr>
              <a:t> por </a:t>
            </a:r>
            <a:r>
              <a:rPr lang="en-US" sz="2400" dirty="0" err="1">
                <a:solidFill>
                  <a:schemeClr val="tx1">
                    <a:lumMod val="75000"/>
                    <a:lumOff val="25000"/>
                  </a:schemeClr>
                </a:solidFill>
                <a:latin typeface="Arial Nova" panose="020B0504020202020204" pitchFamily="34" charset="0"/>
              </a:rPr>
              <a:t>favoritismos</a:t>
            </a:r>
            <a:r>
              <a:rPr lang="en-US" sz="2400" dirty="0">
                <a:solidFill>
                  <a:schemeClr val="tx1">
                    <a:lumMod val="75000"/>
                    <a:lumOff val="25000"/>
                  </a:schemeClr>
                </a:solidFill>
                <a:latin typeface="Arial Nova" panose="020B0504020202020204" pitchFamily="34" charset="0"/>
              </a:rPr>
              <a:t> con uno u </a:t>
            </a:r>
            <a:r>
              <a:rPr lang="en-US" sz="2400" dirty="0" err="1">
                <a:solidFill>
                  <a:schemeClr val="tx1">
                    <a:lumMod val="75000"/>
                    <a:lumOff val="25000"/>
                  </a:schemeClr>
                </a:solidFill>
                <a:latin typeface="Arial Nova" panose="020B0504020202020204" pitchFamily="34" charset="0"/>
              </a:rPr>
              <a:t>otro</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compañero</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si</a:t>
            </a:r>
            <a:r>
              <a:rPr lang="en-US" sz="2400" dirty="0">
                <a:solidFill>
                  <a:schemeClr val="tx1">
                    <a:lumMod val="75000"/>
                    <a:lumOff val="25000"/>
                  </a:schemeClr>
                </a:solidFill>
                <a:latin typeface="Arial Nova" panose="020B0504020202020204" pitchFamily="34" charset="0"/>
              </a:rPr>
              <a:t> un </a:t>
            </a:r>
            <a:r>
              <a:rPr lang="en-US" sz="2400" dirty="0" err="1">
                <a:solidFill>
                  <a:schemeClr val="tx1">
                    <a:lumMod val="75000"/>
                    <a:lumOff val="25000"/>
                  </a:schemeClr>
                </a:solidFill>
                <a:latin typeface="Arial Nova" panose="020B0504020202020204" pitchFamily="34" charset="0"/>
              </a:rPr>
              <a:t>compañero</a:t>
            </a:r>
            <a:r>
              <a:rPr lang="en-US" sz="2400" dirty="0">
                <a:solidFill>
                  <a:schemeClr val="tx1">
                    <a:lumMod val="75000"/>
                    <a:lumOff val="25000"/>
                  </a:schemeClr>
                </a:solidFill>
                <a:latin typeface="Arial Nova" panose="020B0504020202020204" pitchFamily="34" charset="0"/>
              </a:rPr>
              <a:t> que es </a:t>
            </a:r>
            <a:r>
              <a:rPr lang="en-US" sz="2400" dirty="0" err="1">
                <a:solidFill>
                  <a:schemeClr val="tx1">
                    <a:lumMod val="75000"/>
                    <a:lumOff val="25000"/>
                  </a:schemeClr>
                </a:solidFill>
                <a:latin typeface="Arial Nova" panose="020B0504020202020204" pitchFamily="34" charset="0"/>
              </a:rPr>
              <a:t>muy</a:t>
            </a:r>
            <a:r>
              <a:rPr lang="en-US" sz="2400" dirty="0">
                <a:solidFill>
                  <a:schemeClr val="tx1">
                    <a:lumMod val="75000"/>
                    <a:lumOff val="25000"/>
                  </a:schemeClr>
                </a:solidFill>
                <a:latin typeface="Arial Nova" panose="020B0504020202020204" pitchFamily="34" charset="0"/>
              </a:rPr>
              <a:t> amigo </a:t>
            </a:r>
            <a:r>
              <a:rPr lang="en-US" sz="2400" dirty="0" err="1">
                <a:solidFill>
                  <a:schemeClr val="tx1">
                    <a:lumMod val="75000"/>
                    <a:lumOff val="25000"/>
                  </a:schemeClr>
                </a:solidFill>
                <a:latin typeface="Arial Nova" panose="020B0504020202020204" pitchFamily="34" charset="0"/>
              </a:rPr>
              <a:t>está</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fallando</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algo o no </a:t>
            </a:r>
            <a:r>
              <a:rPr lang="en-US" sz="2400" dirty="0" err="1">
                <a:solidFill>
                  <a:schemeClr val="tx1">
                    <a:lumMod val="75000"/>
                    <a:lumOff val="25000"/>
                  </a:schemeClr>
                </a:solidFill>
                <a:latin typeface="Arial Nova" panose="020B0504020202020204" pitchFamily="34" charset="0"/>
              </a:rPr>
              <a:t>está</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cumpliendo</a:t>
            </a:r>
            <a:r>
              <a:rPr lang="en-US" sz="2400" dirty="0">
                <a:solidFill>
                  <a:schemeClr val="tx1">
                    <a:lumMod val="75000"/>
                    <a:lumOff val="25000"/>
                  </a:schemeClr>
                </a:solidFill>
                <a:latin typeface="Arial Nova" panose="020B0504020202020204" pitchFamily="34" charset="0"/>
              </a:rPr>
              <a:t> con </a:t>
            </a:r>
            <a:r>
              <a:rPr lang="en-US" sz="2400" dirty="0" err="1">
                <a:solidFill>
                  <a:schemeClr val="tx1">
                    <a:lumMod val="75000"/>
                    <a:lumOff val="25000"/>
                  </a:schemeClr>
                </a:solidFill>
                <a:latin typeface="Arial Nova" panose="020B0504020202020204" pitchFamily="34" charset="0"/>
              </a:rPr>
              <a:t>su</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parte</a:t>
            </a:r>
            <a:r>
              <a:rPr lang="en-US" sz="2400" dirty="0">
                <a:solidFill>
                  <a:schemeClr val="tx1">
                    <a:lumMod val="75000"/>
                    <a:lumOff val="25000"/>
                  </a:schemeClr>
                </a:solidFill>
                <a:latin typeface="Arial Nova" panose="020B0504020202020204" pitchFamily="34" charset="0"/>
              </a:rPr>
              <a:t> del trabajo </a:t>
            </a:r>
            <a:r>
              <a:rPr lang="en-US" sz="2400" dirty="0" err="1">
                <a:solidFill>
                  <a:schemeClr val="tx1">
                    <a:lumMod val="75000"/>
                    <a:lumOff val="25000"/>
                  </a:schemeClr>
                </a:solidFill>
                <a:latin typeface="Arial Nova" panose="020B0504020202020204" pitchFamily="34" charset="0"/>
              </a:rPr>
              <a:t>debo</a:t>
            </a:r>
            <a:r>
              <a:rPr lang="en-US" sz="2400" dirty="0">
                <a:solidFill>
                  <a:schemeClr val="tx1">
                    <a:lumMod val="75000"/>
                    <a:lumOff val="25000"/>
                  </a:schemeClr>
                </a:solidFill>
                <a:latin typeface="Arial Nova" panose="020B0504020202020204" pitchFamily="34" charset="0"/>
              </a:rPr>
              <a:t> ser </a:t>
            </a:r>
            <a:r>
              <a:rPr lang="en-US" sz="2400" dirty="0" err="1">
                <a:solidFill>
                  <a:schemeClr val="tx1">
                    <a:lumMod val="75000"/>
                    <a:lumOff val="25000"/>
                  </a:schemeClr>
                </a:solidFill>
                <a:latin typeface="Arial Nova" panose="020B0504020202020204" pitchFamily="34" charset="0"/>
              </a:rPr>
              <a:t>objetivo</a:t>
            </a:r>
            <a:r>
              <a:rPr lang="en-US" sz="2400" dirty="0">
                <a:solidFill>
                  <a:schemeClr val="tx1">
                    <a:lumMod val="75000"/>
                    <a:lumOff val="25000"/>
                  </a:schemeClr>
                </a:solidFill>
                <a:latin typeface="Arial Nova" panose="020B0504020202020204" pitchFamily="34" charset="0"/>
              </a:rPr>
              <a:t> y </a:t>
            </a:r>
            <a:r>
              <a:rPr lang="en-US" sz="2400" dirty="0" err="1">
                <a:solidFill>
                  <a:schemeClr val="tx1">
                    <a:lumMod val="75000"/>
                    <a:lumOff val="25000"/>
                  </a:schemeClr>
                </a:solidFill>
                <a:latin typeface="Arial Nova" panose="020B0504020202020204" pitchFamily="34" charset="0"/>
              </a:rPr>
              <a:t>hacerle</a:t>
            </a:r>
            <a:r>
              <a:rPr lang="en-US" sz="2400" dirty="0">
                <a:solidFill>
                  <a:schemeClr val="tx1">
                    <a:lumMod val="75000"/>
                    <a:lumOff val="25000"/>
                  </a:schemeClr>
                </a:solidFill>
                <a:latin typeface="Arial Nova" panose="020B0504020202020204" pitchFamily="34" charset="0"/>
              </a:rPr>
              <a:t> saber que </a:t>
            </a:r>
            <a:r>
              <a:rPr lang="en-US" sz="2400" dirty="0" err="1">
                <a:solidFill>
                  <a:schemeClr val="tx1">
                    <a:lumMod val="75000"/>
                    <a:lumOff val="25000"/>
                  </a:schemeClr>
                </a:solidFill>
                <a:latin typeface="Arial Nova" panose="020B0504020202020204" pitchFamily="34" charset="0"/>
              </a:rPr>
              <a:t>su</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falta</a:t>
            </a:r>
            <a:r>
              <a:rPr lang="en-US" sz="2400" dirty="0">
                <a:solidFill>
                  <a:schemeClr val="tx1">
                    <a:lumMod val="75000"/>
                    <a:lumOff val="25000"/>
                  </a:schemeClr>
                </a:solidFill>
                <a:latin typeface="Arial Nova" panose="020B0504020202020204" pitchFamily="34" charset="0"/>
              </a:rPr>
              <a:t> de </a:t>
            </a:r>
            <a:r>
              <a:rPr lang="en-US" sz="2400" dirty="0" err="1">
                <a:solidFill>
                  <a:schemeClr val="tx1">
                    <a:lumMod val="75000"/>
                    <a:lumOff val="25000"/>
                  </a:schemeClr>
                </a:solidFill>
                <a:latin typeface="Arial Nova" panose="020B0504020202020204" pitchFamily="34" charset="0"/>
              </a:rPr>
              <a:t>desempeño</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impacta</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todo</a:t>
            </a:r>
            <a:r>
              <a:rPr lang="en-US" sz="2400" dirty="0">
                <a:solidFill>
                  <a:schemeClr val="tx1">
                    <a:lumMod val="75000"/>
                    <a:lumOff val="25000"/>
                  </a:schemeClr>
                </a:solidFill>
                <a:latin typeface="Arial Nova" panose="020B0504020202020204" pitchFamily="34" charset="0"/>
              </a:rPr>
              <a:t> el </a:t>
            </a:r>
            <a:r>
              <a:rPr lang="en-US" sz="2400" dirty="0" err="1">
                <a:solidFill>
                  <a:schemeClr val="tx1">
                    <a:lumMod val="75000"/>
                    <a:lumOff val="25000"/>
                  </a:schemeClr>
                </a:solidFill>
                <a:latin typeface="Arial Nova" panose="020B0504020202020204" pitchFamily="34" charset="0"/>
              </a:rPr>
              <a:t>equipo</a:t>
            </a:r>
            <a:r>
              <a:rPr lang="en-US" sz="2400" dirty="0">
                <a:solidFill>
                  <a:schemeClr val="tx1">
                    <a:lumMod val="75000"/>
                    <a:lumOff val="25000"/>
                  </a:schemeClr>
                </a:solidFill>
                <a:latin typeface="Arial Nova" panose="020B0504020202020204" pitchFamily="34" charset="0"/>
              </a:rPr>
              <a:t>.  </a:t>
            </a:r>
          </a:p>
          <a:p>
            <a:pPr defTabSz="457200">
              <a:spcBef>
                <a:spcPts val="1000"/>
              </a:spcBef>
              <a:buClr>
                <a:schemeClr val="accent1"/>
              </a:buClr>
              <a:buFont typeface="Wingdings 3" charset="2"/>
              <a:buChar char=""/>
            </a:pPr>
            <a:endParaRPr lang="en-US" dirty="0">
              <a:solidFill>
                <a:schemeClr val="tx1">
                  <a:lumMod val="75000"/>
                  <a:lumOff val="25000"/>
                </a:schemeClr>
              </a:solidFill>
            </a:endParaRPr>
          </a:p>
        </p:txBody>
      </p:sp>
      <p:sp>
        <p:nvSpPr>
          <p:cNvPr id="4" name="TextBox 3">
            <a:extLst>
              <a:ext uri="{FF2B5EF4-FFF2-40B4-BE49-F238E27FC236}">
                <a16:creationId xmlns:a16="http://schemas.microsoft.com/office/drawing/2014/main" id="{FC251822-4C60-4B79-8E64-2AE5E68B4A6B}"/>
              </a:ext>
            </a:extLst>
          </p:cNvPr>
          <p:cNvSpPr txBox="1"/>
          <p:nvPr/>
        </p:nvSpPr>
        <p:spPr>
          <a:xfrm>
            <a:off x="2851532" y="714375"/>
            <a:ext cx="6749668" cy="1569660"/>
          </a:xfrm>
          <a:prstGeom prst="rect">
            <a:avLst/>
          </a:prstGeom>
          <a:noFill/>
        </p:spPr>
        <p:txBody>
          <a:bodyPr wrap="square" rtlCol="0">
            <a:spAutoFit/>
          </a:bodyPr>
          <a:lstStyle/>
          <a:p>
            <a:pPr algn="ctr"/>
            <a:r>
              <a:rPr lang="es-HN" sz="3200" b="1" dirty="0">
                <a:solidFill>
                  <a:schemeClr val="bg1"/>
                </a:solidFill>
                <a:latin typeface="Arial Nova" panose="020B0504020202020204" pitchFamily="34" charset="0"/>
              </a:rPr>
              <a:t>Aspectos básicos para lograr un trabajo en equipo exitoso  </a:t>
            </a:r>
          </a:p>
          <a:p>
            <a:pPr algn="ctr"/>
            <a:endParaRPr lang="en-US" sz="3200"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1720981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TextBox 2">
            <a:extLst>
              <a:ext uri="{FF2B5EF4-FFF2-40B4-BE49-F238E27FC236}">
                <a16:creationId xmlns:a16="http://schemas.microsoft.com/office/drawing/2014/main" id="{28A5608A-AF64-4992-85A7-2A1F2B6EB257}"/>
              </a:ext>
            </a:extLst>
          </p:cNvPr>
          <p:cNvSpPr txBox="1"/>
          <p:nvPr/>
        </p:nvSpPr>
        <p:spPr>
          <a:xfrm>
            <a:off x="1843392" y="2623930"/>
            <a:ext cx="9383408" cy="3287292"/>
          </a:xfrm>
          <a:prstGeom prst="rect">
            <a:avLst/>
          </a:prstGeom>
        </p:spPr>
        <p:txBody>
          <a:bodyPr vert="horz" lIns="91440" tIns="45720" rIns="91440" bIns="45720" rtlCol="0">
            <a:normAutofit/>
          </a:bodyPr>
          <a:lstStyle/>
          <a:p>
            <a:r>
              <a:rPr lang="es-HN" sz="2400" dirty="0">
                <a:latin typeface="Arial Nova" panose="020B0504020202020204" pitchFamily="34" charset="0"/>
              </a:rPr>
              <a:t>2. </a:t>
            </a:r>
            <a:r>
              <a:rPr lang="es-HN" sz="2400" b="1" dirty="0">
                <a:latin typeface="Arial Nova" panose="020B0504020202020204" pitchFamily="34" charset="0"/>
              </a:rPr>
              <a:t>Crítica constructiva: </a:t>
            </a:r>
            <a:r>
              <a:rPr lang="es-HN" sz="2400" dirty="0">
                <a:latin typeface="Arial Nova" panose="020B0504020202020204" pitchFamily="34" charset="0"/>
              </a:rPr>
              <a:t>enfocar los comentarios que hagamos a nuestros compañeros de trabajo hacia la mejora, una comunicación interna efectiva puede superar los problemas más grandes. Debemos estar abiertos a la crítica para mejorar nuestro desempeño. </a:t>
            </a:r>
          </a:p>
          <a:p>
            <a:pPr defTabSz="457200">
              <a:spcBef>
                <a:spcPts val="1000"/>
              </a:spcBef>
              <a:buClr>
                <a:schemeClr val="accent1"/>
              </a:buClr>
            </a:pPr>
            <a:endParaRPr lang="en-US" dirty="0">
              <a:solidFill>
                <a:schemeClr val="tx1">
                  <a:lumMod val="75000"/>
                  <a:lumOff val="25000"/>
                </a:schemeClr>
              </a:solidFill>
              <a:latin typeface="Arial Nova" panose="020B0504020202020204" pitchFamily="34" charset="0"/>
            </a:endParaRPr>
          </a:p>
        </p:txBody>
      </p:sp>
      <p:sp>
        <p:nvSpPr>
          <p:cNvPr id="4" name="TextBox 3">
            <a:extLst>
              <a:ext uri="{FF2B5EF4-FFF2-40B4-BE49-F238E27FC236}">
                <a16:creationId xmlns:a16="http://schemas.microsoft.com/office/drawing/2014/main" id="{FC251822-4C60-4B79-8E64-2AE5E68B4A6B}"/>
              </a:ext>
            </a:extLst>
          </p:cNvPr>
          <p:cNvSpPr txBox="1"/>
          <p:nvPr/>
        </p:nvSpPr>
        <p:spPr>
          <a:xfrm>
            <a:off x="2851532" y="714375"/>
            <a:ext cx="6749668" cy="1569660"/>
          </a:xfrm>
          <a:prstGeom prst="rect">
            <a:avLst/>
          </a:prstGeom>
          <a:noFill/>
        </p:spPr>
        <p:txBody>
          <a:bodyPr wrap="square" rtlCol="0">
            <a:spAutoFit/>
          </a:bodyPr>
          <a:lstStyle/>
          <a:p>
            <a:pPr algn="ctr"/>
            <a:r>
              <a:rPr lang="es-HN" sz="3200" b="1" dirty="0">
                <a:solidFill>
                  <a:schemeClr val="bg1"/>
                </a:solidFill>
                <a:latin typeface="Arial Nova" panose="020B0504020202020204" pitchFamily="34" charset="0"/>
              </a:rPr>
              <a:t>Aspectos básicos para lograr un trabajo en equipo exitoso  </a:t>
            </a:r>
          </a:p>
          <a:p>
            <a:pPr algn="ctr"/>
            <a:endParaRPr lang="en-US" sz="3200"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2741407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TextBox 2">
            <a:extLst>
              <a:ext uri="{FF2B5EF4-FFF2-40B4-BE49-F238E27FC236}">
                <a16:creationId xmlns:a16="http://schemas.microsoft.com/office/drawing/2014/main" id="{28A5608A-AF64-4992-85A7-2A1F2B6EB257}"/>
              </a:ext>
            </a:extLst>
          </p:cNvPr>
          <p:cNvSpPr txBox="1"/>
          <p:nvPr/>
        </p:nvSpPr>
        <p:spPr>
          <a:xfrm>
            <a:off x="1843392" y="2623930"/>
            <a:ext cx="9383408" cy="3287292"/>
          </a:xfrm>
          <a:prstGeom prst="rect">
            <a:avLst/>
          </a:prstGeom>
        </p:spPr>
        <p:txBody>
          <a:bodyPr vert="horz" lIns="91440" tIns="45720" rIns="91440" bIns="45720" rtlCol="0">
            <a:normAutofit/>
          </a:bodyPr>
          <a:lstStyle/>
          <a:p>
            <a:r>
              <a:rPr lang="es-HN" sz="2400" dirty="0">
                <a:latin typeface="Arial Nova" panose="020B0504020202020204" pitchFamily="34" charset="0"/>
              </a:rPr>
              <a:t>3. </a:t>
            </a:r>
            <a:r>
              <a:rPr lang="es-HN" sz="2400" b="1" dirty="0">
                <a:latin typeface="Arial Nova" panose="020B0504020202020204" pitchFamily="34" charset="0"/>
              </a:rPr>
              <a:t>Escuchar efectivamente: </a:t>
            </a:r>
            <a:r>
              <a:rPr lang="es-HN" sz="2400" dirty="0">
                <a:latin typeface="Arial Nova" panose="020B0504020202020204" pitchFamily="34" charset="0"/>
              </a:rPr>
              <a:t>es un factor importante en el trabajo equipo. nuestra habilidad de escuchar va a depender que todos trabajemos en la misma dirección. </a:t>
            </a:r>
          </a:p>
          <a:p>
            <a:endParaRPr lang="es-HN" sz="2400" dirty="0">
              <a:latin typeface="Arial Nova" panose="020B0504020202020204" pitchFamily="34" charset="0"/>
            </a:endParaRPr>
          </a:p>
          <a:p>
            <a:pPr defTabSz="457200">
              <a:spcBef>
                <a:spcPts val="1000"/>
              </a:spcBef>
              <a:buClr>
                <a:schemeClr val="accent1"/>
              </a:buClr>
              <a:buFont typeface="Wingdings 3" charset="2"/>
              <a:buChar char=""/>
            </a:pPr>
            <a:endParaRPr lang="en-US" dirty="0">
              <a:solidFill>
                <a:schemeClr val="tx1">
                  <a:lumMod val="75000"/>
                  <a:lumOff val="25000"/>
                </a:schemeClr>
              </a:solidFill>
              <a:latin typeface="Arial Nova" panose="020B0504020202020204" pitchFamily="34" charset="0"/>
            </a:endParaRPr>
          </a:p>
        </p:txBody>
      </p:sp>
      <p:sp>
        <p:nvSpPr>
          <p:cNvPr id="4" name="TextBox 3">
            <a:extLst>
              <a:ext uri="{FF2B5EF4-FFF2-40B4-BE49-F238E27FC236}">
                <a16:creationId xmlns:a16="http://schemas.microsoft.com/office/drawing/2014/main" id="{FC251822-4C60-4B79-8E64-2AE5E68B4A6B}"/>
              </a:ext>
            </a:extLst>
          </p:cNvPr>
          <p:cNvSpPr txBox="1"/>
          <p:nvPr/>
        </p:nvSpPr>
        <p:spPr>
          <a:xfrm>
            <a:off x="2851532" y="714375"/>
            <a:ext cx="6749668" cy="1569660"/>
          </a:xfrm>
          <a:prstGeom prst="rect">
            <a:avLst/>
          </a:prstGeom>
          <a:noFill/>
        </p:spPr>
        <p:txBody>
          <a:bodyPr wrap="square" rtlCol="0">
            <a:spAutoFit/>
          </a:bodyPr>
          <a:lstStyle/>
          <a:p>
            <a:pPr algn="ctr"/>
            <a:r>
              <a:rPr lang="es-HN" sz="3200" b="1" dirty="0">
                <a:solidFill>
                  <a:schemeClr val="bg1"/>
                </a:solidFill>
                <a:latin typeface="Arial Nova" panose="020B0504020202020204" pitchFamily="34" charset="0"/>
              </a:rPr>
              <a:t>Aspectos básicos para lograr un trabajo en equipo exitoso  </a:t>
            </a:r>
          </a:p>
          <a:p>
            <a:pPr algn="ctr"/>
            <a:endParaRPr lang="en-US" sz="3200"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3011849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TextBox 2">
            <a:extLst>
              <a:ext uri="{FF2B5EF4-FFF2-40B4-BE49-F238E27FC236}">
                <a16:creationId xmlns:a16="http://schemas.microsoft.com/office/drawing/2014/main" id="{28A5608A-AF64-4992-85A7-2A1F2B6EB257}"/>
              </a:ext>
            </a:extLst>
          </p:cNvPr>
          <p:cNvSpPr txBox="1"/>
          <p:nvPr/>
        </p:nvSpPr>
        <p:spPr>
          <a:xfrm>
            <a:off x="1843392" y="2623930"/>
            <a:ext cx="9383408" cy="3287292"/>
          </a:xfrm>
          <a:prstGeom prst="rect">
            <a:avLst/>
          </a:prstGeom>
        </p:spPr>
        <p:txBody>
          <a:bodyPr vert="horz" lIns="91440" tIns="45720" rIns="91440" bIns="45720" rtlCol="0">
            <a:normAutofit/>
          </a:bodyPr>
          <a:lstStyle/>
          <a:p>
            <a:r>
              <a:rPr lang="es-HN" sz="2400" dirty="0">
                <a:latin typeface="Arial Nova" panose="020B0504020202020204" pitchFamily="34" charset="0"/>
              </a:rPr>
              <a:t>4. Apoyo mutuo: implica esa disposición para entre todos buscar soluciones a imprevistos que se presente en mi camino, teniendo en cuenta que si uno falla todo el equipo falla. </a:t>
            </a:r>
            <a:endParaRPr lang="en-US" dirty="0">
              <a:solidFill>
                <a:schemeClr val="tx1">
                  <a:lumMod val="75000"/>
                  <a:lumOff val="25000"/>
                </a:schemeClr>
              </a:solidFill>
              <a:latin typeface="Arial Nova" panose="020B0504020202020204" pitchFamily="34" charset="0"/>
            </a:endParaRPr>
          </a:p>
        </p:txBody>
      </p:sp>
      <p:sp>
        <p:nvSpPr>
          <p:cNvPr id="4" name="TextBox 3">
            <a:extLst>
              <a:ext uri="{FF2B5EF4-FFF2-40B4-BE49-F238E27FC236}">
                <a16:creationId xmlns:a16="http://schemas.microsoft.com/office/drawing/2014/main" id="{FC251822-4C60-4B79-8E64-2AE5E68B4A6B}"/>
              </a:ext>
            </a:extLst>
          </p:cNvPr>
          <p:cNvSpPr txBox="1"/>
          <p:nvPr/>
        </p:nvSpPr>
        <p:spPr>
          <a:xfrm>
            <a:off x="2851532" y="714375"/>
            <a:ext cx="6749668" cy="1569660"/>
          </a:xfrm>
          <a:prstGeom prst="rect">
            <a:avLst/>
          </a:prstGeom>
          <a:noFill/>
        </p:spPr>
        <p:txBody>
          <a:bodyPr wrap="square" rtlCol="0">
            <a:spAutoFit/>
          </a:bodyPr>
          <a:lstStyle/>
          <a:p>
            <a:pPr algn="ctr"/>
            <a:r>
              <a:rPr lang="es-HN" sz="3200" b="1" dirty="0">
                <a:solidFill>
                  <a:schemeClr val="bg1"/>
                </a:solidFill>
                <a:latin typeface="Arial Nova" panose="020B0504020202020204" pitchFamily="34" charset="0"/>
              </a:rPr>
              <a:t>Aspectos básicos para lograr un trabajo en equipo exitoso  </a:t>
            </a:r>
          </a:p>
          <a:p>
            <a:pPr algn="ctr"/>
            <a:endParaRPr lang="en-US" sz="3200"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1185806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TextBox 2">
            <a:extLst>
              <a:ext uri="{FF2B5EF4-FFF2-40B4-BE49-F238E27FC236}">
                <a16:creationId xmlns:a16="http://schemas.microsoft.com/office/drawing/2014/main" id="{28A5608A-AF64-4992-85A7-2A1F2B6EB257}"/>
              </a:ext>
            </a:extLst>
          </p:cNvPr>
          <p:cNvSpPr txBox="1"/>
          <p:nvPr/>
        </p:nvSpPr>
        <p:spPr>
          <a:xfrm>
            <a:off x="1843392" y="2623930"/>
            <a:ext cx="9383408" cy="3287292"/>
          </a:xfrm>
          <a:prstGeom prst="rect">
            <a:avLst/>
          </a:prstGeom>
        </p:spPr>
        <p:txBody>
          <a:bodyPr vert="horz" lIns="91440" tIns="45720" rIns="91440" bIns="45720" rtlCol="0">
            <a:normAutofit/>
          </a:bodyPr>
          <a:lstStyle/>
          <a:p>
            <a:r>
              <a:rPr lang="es-HN" sz="2400" dirty="0">
                <a:latin typeface="Arial Nova" panose="020B0504020202020204" pitchFamily="34" charset="0"/>
              </a:rPr>
              <a:t>5. Conocimiento de su trabajo: el desconocimiento de su trabajo por parte de un miembro del equipo o su poco interés por aprender implica que los demás miembros del equipo trabajarán más duro y por tal razón el tiempo para terminar una actividad se alargará.</a:t>
            </a:r>
          </a:p>
          <a:p>
            <a:endParaRPr lang="en-US" dirty="0">
              <a:solidFill>
                <a:schemeClr val="tx1">
                  <a:lumMod val="75000"/>
                  <a:lumOff val="25000"/>
                </a:schemeClr>
              </a:solidFill>
              <a:latin typeface="Arial Nova" panose="020B0504020202020204" pitchFamily="34" charset="0"/>
            </a:endParaRPr>
          </a:p>
        </p:txBody>
      </p:sp>
      <p:sp>
        <p:nvSpPr>
          <p:cNvPr id="4" name="TextBox 3">
            <a:extLst>
              <a:ext uri="{FF2B5EF4-FFF2-40B4-BE49-F238E27FC236}">
                <a16:creationId xmlns:a16="http://schemas.microsoft.com/office/drawing/2014/main" id="{FC251822-4C60-4B79-8E64-2AE5E68B4A6B}"/>
              </a:ext>
            </a:extLst>
          </p:cNvPr>
          <p:cNvSpPr txBox="1"/>
          <p:nvPr/>
        </p:nvSpPr>
        <p:spPr>
          <a:xfrm>
            <a:off x="2851532" y="714375"/>
            <a:ext cx="6749668" cy="1569660"/>
          </a:xfrm>
          <a:prstGeom prst="rect">
            <a:avLst/>
          </a:prstGeom>
          <a:noFill/>
        </p:spPr>
        <p:txBody>
          <a:bodyPr wrap="square" rtlCol="0">
            <a:spAutoFit/>
          </a:bodyPr>
          <a:lstStyle/>
          <a:p>
            <a:pPr algn="ctr"/>
            <a:r>
              <a:rPr lang="es-HN" sz="3200" b="1" dirty="0">
                <a:solidFill>
                  <a:schemeClr val="bg1"/>
                </a:solidFill>
                <a:latin typeface="Arial Nova" panose="020B0504020202020204" pitchFamily="34" charset="0"/>
              </a:rPr>
              <a:t>Aspectos básicos para lograr un trabajo en equipo exitoso  </a:t>
            </a:r>
          </a:p>
          <a:p>
            <a:pPr algn="ctr"/>
            <a:endParaRPr lang="en-US" sz="3200"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3379579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TextBox 2">
            <a:extLst>
              <a:ext uri="{FF2B5EF4-FFF2-40B4-BE49-F238E27FC236}">
                <a16:creationId xmlns:a16="http://schemas.microsoft.com/office/drawing/2014/main" id="{28A5608A-AF64-4992-85A7-2A1F2B6EB257}"/>
              </a:ext>
            </a:extLst>
          </p:cNvPr>
          <p:cNvSpPr txBox="1"/>
          <p:nvPr/>
        </p:nvSpPr>
        <p:spPr>
          <a:xfrm>
            <a:off x="1843392" y="2623930"/>
            <a:ext cx="9383408" cy="3287292"/>
          </a:xfrm>
          <a:prstGeom prst="rect">
            <a:avLst/>
          </a:prstGeom>
        </p:spPr>
        <p:txBody>
          <a:bodyPr vert="horz" lIns="91440" tIns="45720" rIns="91440" bIns="45720" rtlCol="0">
            <a:normAutofit/>
          </a:bodyPr>
          <a:lstStyle/>
          <a:p>
            <a:r>
              <a:rPr lang="es-HN" sz="2400" dirty="0">
                <a:latin typeface="Arial Nova" panose="020B0504020202020204" pitchFamily="34" charset="0"/>
              </a:rPr>
              <a:t>6. Asumir responsabilidad: la clave del éxito en el trabajo en equipo es que cada quien asuma su parte con responsabilidad y que se comprometa a cumplir las actividades que le fueron asignadas. </a:t>
            </a:r>
            <a:endParaRPr lang="en-US" dirty="0">
              <a:solidFill>
                <a:schemeClr val="tx1">
                  <a:lumMod val="75000"/>
                  <a:lumOff val="25000"/>
                </a:schemeClr>
              </a:solidFill>
              <a:latin typeface="Arial Nova" panose="020B0504020202020204" pitchFamily="34" charset="0"/>
            </a:endParaRPr>
          </a:p>
        </p:txBody>
      </p:sp>
      <p:sp>
        <p:nvSpPr>
          <p:cNvPr id="4" name="TextBox 3">
            <a:extLst>
              <a:ext uri="{FF2B5EF4-FFF2-40B4-BE49-F238E27FC236}">
                <a16:creationId xmlns:a16="http://schemas.microsoft.com/office/drawing/2014/main" id="{FC251822-4C60-4B79-8E64-2AE5E68B4A6B}"/>
              </a:ext>
            </a:extLst>
          </p:cNvPr>
          <p:cNvSpPr txBox="1"/>
          <p:nvPr/>
        </p:nvSpPr>
        <p:spPr>
          <a:xfrm>
            <a:off x="2851532" y="714375"/>
            <a:ext cx="6749668" cy="1569660"/>
          </a:xfrm>
          <a:prstGeom prst="rect">
            <a:avLst/>
          </a:prstGeom>
          <a:noFill/>
        </p:spPr>
        <p:txBody>
          <a:bodyPr wrap="square" rtlCol="0">
            <a:spAutoFit/>
          </a:bodyPr>
          <a:lstStyle/>
          <a:p>
            <a:pPr algn="ctr"/>
            <a:r>
              <a:rPr lang="es-HN" sz="3200" b="1" dirty="0">
                <a:solidFill>
                  <a:schemeClr val="bg1"/>
                </a:solidFill>
                <a:latin typeface="Arial Nova" panose="020B0504020202020204" pitchFamily="34" charset="0"/>
              </a:rPr>
              <a:t>Aspectos básicos para lograr un trabajo en equipo exitoso  </a:t>
            </a:r>
          </a:p>
          <a:p>
            <a:pPr algn="ctr"/>
            <a:endParaRPr lang="en-US" sz="3200"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3759071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D2EC41-A257-47D2-96B5-7E9D197F68BA}"/>
              </a:ext>
            </a:extLst>
          </p:cNvPr>
          <p:cNvSpPr txBox="1"/>
          <p:nvPr/>
        </p:nvSpPr>
        <p:spPr>
          <a:xfrm>
            <a:off x="2783306" y="786063"/>
            <a:ext cx="8077200" cy="4308872"/>
          </a:xfrm>
          <a:prstGeom prst="rect">
            <a:avLst/>
          </a:prstGeom>
          <a:noFill/>
        </p:spPr>
        <p:txBody>
          <a:bodyPr wrap="square" rtlCol="0">
            <a:spAutoFit/>
          </a:bodyPr>
          <a:lstStyle/>
          <a:p>
            <a:pPr algn="ctr"/>
            <a:r>
              <a:rPr lang="es-HN" sz="2800" b="1" dirty="0">
                <a:latin typeface="Arial Nova" panose="020B0504020202020204" pitchFamily="34" charset="0"/>
              </a:rPr>
              <a:t>Técnicas de atención al cliente  </a:t>
            </a:r>
          </a:p>
          <a:p>
            <a:endParaRPr lang="es-HN" sz="1800" b="1" dirty="0">
              <a:latin typeface="Arial Nova" panose="020B0504020202020204" pitchFamily="34" charset="0"/>
            </a:endParaRPr>
          </a:p>
          <a:p>
            <a:endParaRPr lang="es-HN" sz="1800" dirty="0">
              <a:latin typeface="Arial Nova" panose="020B0504020202020204" pitchFamily="34" charset="0"/>
            </a:endParaRPr>
          </a:p>
          <a:p>
            <a:r>
              <a:rPr lang="es-HN" sz="2400" dirty="0">
                <a:latin typeface="Arial Nova" panose="020B0504020202020204" pitchFamily="34" charset="0"/>
              </a:rPr>
              <a:t>Hay ciertas habilidades que debe tener cualquier persona que trabaje en atención al cliente, sobre todo si trabajan de cara al público. Sin estas habilidades la atención al cliente será deficiente y la empresa perderá clientes. </a:t>
            </a:r>
          </a:p>
          <a:p>
            <a:r>
              <a:rPr lang="es-HN" sz="2400" dirty="0">
                <a:latin typeface="Arial Nova" panose="020B0504020202020204" pitchFamily="34" charset="0"/>
              </a:rPr>
              <a:t>Una mejora en las habilidades propias de atención al cliente, lo que se conoce como “don de gentes” hará que el servicio mejore dramáticamente. A continuación detallamos </a:t>
            </a:r>
            <a:r>
              <a:rPr lang="es-HN" sz="2400" b="1" i="1" dirty="0">
                <a:latin typeface="Arial Nova" panose="020B0504020202020204" pitchFamily="34" charset="0"/>
              </a:rPr>
              <a:t>15 de las habilidades </a:t>
            </a:r>
            <a:r>
              <a:rPr lang="es-HN" sz="2400" dirty="0">
                <a:latin typeface="Arial Nova" panose="020B0504020202020204" pitchFamily="34" charset="0"/>
              </a:rPr>
              <a:t>más importantes: </a:t>
            </a:r>
          </a:p>
          <a:p>
            <a:endParaRPr lang="en-US" dirty="0">
              <a:latin typeface="Arial Nova" panose="020B0504020202020204" pitchFamily="34" charset="0"/>
            </a:endParaRPr>
          </a:p>
        </p:txBody>
      </p:sp>
    </p:spTree>
    <p:extLst>
      <p:ext uri="{BB962C8B-B14F-4D97-AF65-F5344CB8AC3E}">
        <p14:creationId xmlns:p14="http://schemas.microsoft.com/office/powerpoint/2010/main" val="161887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9953F238-7620-4DAE-B98B-BB65ABF8D764}"/>
              </a:ext>
            </a:extLst>
          </p:cNvPr>
          <p:cNvSpPr txBox="1"/>
          <p:nvPr/>
        </p:nvSpPr>
        <p:spPr>
          <a:xfrm>
            <a:off x="3373062" y="2133600"/>
            <a:ext cx="8131550" cy="3777622"/>
          </a:xfrm>
          <a:prstGeom prst="rect">
            <a:avLst/>
          </a:prstGeom>
        </p:spPr>
        <p:txBody>
          <a:bodyPr vert="horz" lIns="91440" tIns="45720" rIns="91440" bIns="45720" rtlCol="0">
            <a:normAutofit/>
          </a:bodyPr>
          <a:lstStyle/>
          <a:p>
            <a:pPr defTabSz="457200">
              <a:spcBef>
                <a:spcPts val="1000"/>
              </a:spcBef>
              <a:buClr>
                <a:schemeClr val="accent1"/>
              </a:buClr>
              <a:buFont typeface="Wingdings 3" charset="2"/>
              <a:buChar char=""/>
            </a:pPr>
            <a:r>
              <a:rPr lang="en-US" sz="2800" b="1" dirty="0">
                <a:solidFill>
                  <a:schemeClr val="tx1">
                    <a:lumMod val="75000"/>
                    <a:lumOff val="25000"/>
                  </a:schemeClr>
                </a:solidFill>
                <a:latin typeface="Arial Nova" panose="020B0504020202020204" pitchFamily="34" charset="0"/>
              </a:rPr>
              <a:t>ASESOR DE VENTAS DIGITALES </a:t>
            </a:r>
          </a:p>
          <a:p>
            <a:pPr defTabSz="457200">
              <a:spcBef>
                <a:spcPts val="1000"/>
              </a:spcBef>
              <a:buClr>
                <a:schemeClr val="accent1"/>
              </a:buClr>
              <a:buFont typeface="Wingdings 3" charset="2"/>
              <a:buChar char=""/>
            </a:pPr>
            <a:endParaRPr lang="en-US" sz="2800" b="1" dirty="0">
              <a:solidFill>
                <a:schemeClr val="tx1">
                  <a:lumMod val="75000"/>
                  <a:lumOff val="25000"/>
                </a:schemeClr>
              </a:solidFill>
              <a:latin typeface="Arial Nova" panose="020B0504020202020204" pitchFamily="34" charset="0"/>
            </a:endParaRPr>
          </a:p>
          <a:p>
            <a:pPr defTabSz="457200">
              <a:spcBef>
                <a:spcPts val="1000"/>
              </a:spcBef>
              <a:buClr>
                <a:schemeClr val="accent1"/>
              </a:buClr>
              <a:buFont typeface="Wingdings 3" charset="2"/>
              <a:buChar char=""/>
            </a:pPr>
            <a:r>
              <a:rPr lang="en-US" sz="2800" b="1" dirty="0">
                <a:solidFill>
                  <a:schemeClr val="tx1">
                    <a:lumMod val="75000"/>
                    <a:lumOff val="25000"/>
                  </a:schemeClr>
                </a:solidFill>
                <a:latin typeface="Arial Nova" panose="020B0504020202020204" pitchFamily="34" charset="0"/>
              </a:rPr>
              <a:t>M-01</a:t>
            </a:r>
          </a:p>
          <a:p>
            <a:pPr defTabSz="457200">
              <a:spcBef>
                <a:spcPts val="1000"/>
              </a:spcBef>
              <a:buClr>
                <a:schemeClr val="accent1"/>
              </a:buClr>
              <a:buFont typeface="Wingdings 3" charset="2"/>
              <a:buChar char=""/>
            </a:pPr>
            <a:endParaRPr lang="en-US" sz="2800" dirty="0">
              <a:solidFill>
                <a:schemeClr val="tx1">
                  <a:lumMod val="75000"/>
                  <a:lumOff val="25000"/>
                </a:schemeClr>
              </a:solidFill>
              <a:latin typeface="Arial Nova" panose="020B0504020202020204" pitchFamily="34" charset="0"/>
            </a:endParaRPr>
          </a:p>
          <a:p>
            <a:pPr defTabSz="457200">
              <a:spcBef>
                <a:spcPts val="1000"/>
              </a:spcBef>
              <a:buClr>
                <a:schemeClr val="accent1"/>
              </a:buClr>
              <a:buFont typeface="Wingdings 3" charset="2"/>
              <a:buChar char=""/>
            </a:pPr>
            <a:r>
              <a:rPr lang="en-US" sz="2800" dirty="0">
                <a:solidFill>
                  <a:schemeClr val="tx1">
                    <a:lumMod val="75000"/>
                    <a:lumOff val="25000"/>
                  </a:schemeClr>
                </a:solidFill>
                <a:latin typeface="Arial Nova" panose="020B0504020202020204" pitchFamily="34" charset="0"/>
              </a:rPr>
              <a:t> </a:t>
            </a:r>
            <a:r>
              <a:rPr lang="en-US" sz="2800" b="1" dirty="0">
                <a:solidFill>
                  <a:schemeClr val="tx1">
                    <a:lumMod val="75000"/>
                    <a:lumOff val="25000"/>
                  </a:schemeClr>
                </a:solidFill>
                <a:latin typeface="Arial Nova" panose="020B0504020202020204" pitchFamily="34" charset="0"/>
              </a:rPr>
              <a:t>UNIDAD DIDACTICA N. 2: </a:t>
            </a:r>
            <a:r>
              <a:rPr lang="en-US" sz="2800" b="1" dirty="0" err="1">
                <a:solidFill>
                  <a:schemeClr val="tx1">
                    <a:lumMod val="75000"/>
                    <a:lumOff val="25000"/>
                  </a:schemeClr>
                </a:solidFill>
                <a:latin typeface="Arial Nova" panose="020B0504020202020204" pitchFamily="34" charset="0"/>
              </a:rPr>
              <a:t>Inserción</a:t>
            </a:r>
            <a:r>
              <a:rPr lang="en-US" sz="2800" b="1" dirty="0">
                <a:solidFill>
                  <a:schemeClr val="tx1">
                    <a:lumMod val="75000"/>
                    <a:lumOff val="25000"/>
                  </a:schemeClr>
                </a:solidFill>
                <a:latin typeface="Arial Nova" panose="020B0504020202020204" pitchFamily="34" charset="0"/>
              </a:rPr>
              <a:t> </a:t>
            </a:r>
            <a:r>
              <a:rPr lang="en-US" sz="2800" b="1" dirty="0" err="1">
                <a:solidFill>
                  <a:schemeClr val="tx1">
                    <a:lumMod val="75000"/>
                    <a:lumOff val="25000"/>
                  </a:schemeClr>
                </a:solidFill>
                <a:latin typeface="Arial Nova" panose="020B0504020202020204" pitchFamily="34" charset="0"/>
              </a:rPr>
              <a:t>en</a:t>
            </a:r>
            <a:r>
              <a:rPr lang="en-US" sz="2800" b="1" dirty="0">
                <a:solidFill>
                  <a:schemeClr val="tx1">
                    <a:lumMod val="75000"/>
                    <a:lumOff val="25000"/>
                  </a:schemeClr>
                </a:solidFill>
                <a:latin typeface="Arial Nova" panose="020B0504020202020204" pitchFamily="34" charset="0"/>
              </a:rPr>
              <a:t> el Mercado Laboral </a:t>
            </a:r>
            <a:endParaRPr lang="en-US" sz="2800" b="1" i="0" dirty="0">
              <a:solidFill>
                <a:schemeClr val="tx1">
                  <a:lumMod val="75000"/>
                  <a:lumOff val="25000"/>
                </a:schemeClr>
              </a:solidFill>
              <a:effectLst/>
              <a:latin typeface="Arial Nova" panose="020B0504020202020204" pitchFamily="34" charset="0"/>
            </a:endParaRPr>
          </a:p>
        </p:txBody>
      </p:sp>
    </p:spTree>
    <p:extLst>
      <p:ext uri="{BB962C8B-B14F-4D97-AF65-F5344CB8AC3E}">
        <p14:creationId xmlns:p14="http://schemas.microsoft.com/office/powerpoint/2010/main" val="4253505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566DFE-39F8-49D6-B6BE-D656CADA202E}"/>
              </a:ext>
            </a:extLst>
          </p:cNvPr>
          <p:cNvSpPr txBox="1"/>
          <p:nvPr/>
        </p:nvSpPr>
        <p:spPr>
          <a:xfrm>
            <a:off x="1884946" y="409074"/>
            <a:ext cx="10090485" cy="4955203"/>
          </a:xfrm>
          <a:prstGeom prst="rect">
            <a:avLst/>
          </a:prstGeom>
          <a:noFill/>
        </p:spPr>
        <p:txBody>
          <a:bodyPr wrap="square" rtlCol="0">
            <a:spAutoFit/>
          </a:bodyPr>
          <a:lstStyle/>
          <a:p>
            <a:r>
              <a:rPr lang="es-HN" sz="2800" b="1" dirty="0">
                <a:latin typeface="Arial Nova" panose="020B0504020202020204" pitchFamily="34" charset="0"/>
              </a:rPr>
              <a:t>1. Ten paciencia</a:t>
            </a:r>
          </a:p>
          <a:p>
            <a:r>
              <a:rPr lang="es-HN" sz="2400" dirty="0">
                <a:latin typeface="Arial Nova" panose="020B0504020202020204" pitchFamily="34" charset="0"/>
              </a:rPr>
              <a:t>La paciencia está entre las habilidades más importantes para el personal de atención al cliente. En realidad, la paciencia es una cualidad importante para cualquier persona que trabaje en una empresa, ya que la calidad en el servicio es mejor que la rapidez en el servicio a costa de la calidad. Sin embargo, la paciencia nunca debe ser una excusa para un servicio excesivamente lento. En concreto, el tiempo que se dedica a un cliente está bien empleado si se utiliza para entender mejor sus problemas y necesidades. Si trabajas en atención al cliente, asegúrate de que permaneces en calma cuando llegan a ti enfadados y frustrados. Tómate tu tiempo para averiguar qué es exactamente lo que quieren. Seguro que el cliente agradece que la atención sea buena, aunque se tome su tiempo, a que se les despache rápidamente con una evasiva. </a:t>
            </a:r>
          </a:p>
        </p:txBody>
      </p:sp>
    </p:spTree>
    <p:extLst>
      <p:ext uri="{BB962C8B-B14F-4D97-AF65-F5344CB8AC3E}">
        <p14:creationId xmlns:p14="http://schemas.microsoft.com/office/powerpoint/2010/main" val="1480806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566DFE-39F8-49D6-B6BE-D656CADA202E}"/>
              </a:ext>
            </a:extLst>
          </p:cNvPr>
          <p:cNvSpPr txBox="1"/>
          <p:nvPr/>
        </p:nvSpPr>
        <p:spPr>
          <a:xfrm>
            <a:off x="1884946" y="409074"/>
            <a:ext cx="10090485" cy="4216539"/>
          </a:xfrm>
          <a:prstGeom prst="rect">
            <a:avLst/>
          </a:prstGeom>
          <a:noFill/>
        </p:spPr>
        <p:txBody>
          <a:bodyPr wrap="square" rtlCol="0">
            <a:spAutoFit/>
          </a:bodyPr>
          <a:lstStyle/>
          <a:p>
            <a:r>
              <a:rPr lang="es-HN" sz="2800" b="1" dirty="0">
                <a:latin typeface="Arial Nova" panose="020B0504020202020204" pitchFamily="34" charset="0"/>
              </a:rPr>
              <a:t>2. Escucha con atención</a:t>
            </a:r>
          </a:p>
          <a:p>
            <a:pPr algn="just"/>
            <a:endParaRPr lang="es-HN" sz="2400" dirty="0">
              <a:latin typeface="Arial Nova" panose="020B0504020202020204" pitchFamily="34" charset="0"/>
            </a:endParaRPr>
          </a:p>
          <a:p>
            <a:pPr algn="just"/>
            <a:r>
              <a:rPr lang="es-HN" sz="2400" dirty="0">
                <a:latin typeface="Arial Nova" panose="020B0504020202020204" pitchFamily="34" charset="0"/>
              </a:rPr>
              <a:t>La habilidad de escuchar al cliente es importante en la atención al cliente por muchas razones. Pero no sólo es importante prestar atención al cliente y observar el tipo de lenguaje que utiliza para describir su problema, también es importante observar sus reacciones ante lo que le dices o la solución que le ofreces. </a:t>
            </a:r>
          </a:p>
          <a:p>
            <a:pPr algn="just"/>
            <a:endParaRPr lang="es-HN" sz="2400" dirty="0">
              <a:latin typeface="Arial Nova" panose="020B0504020202020204" pitchFamily="34" charset="0"/>
            </a:endParaRPr>
          </a:p>
          <a:p>
            <a:pPr algn="just"/>
            <a:r>
              <a:rPr lang="es-HN" sz="2400" dirty="0">
                <a:latin typeface="Arial Nova" panose="020B0504020202020204" pitchFamily="34" charset="0"/>
              </a:rPr>
              <a:t>Los clientes no siempre expresan claramente su opinión sobre el producto o sobre la empresa en su conjunto, bien por simple educación, o bien porque no saben muy bien cuál es el problema.</a:t>
            </a:r>
          </a:p>
        </p:txBody>
      </p:sp>
    </p:spTree>
    <p:extLst>
      <p:ext uri="{BB962C8B-B14F-4D97-AF65-F5344CB8AC3E}">
        <p14:creationId xmlns:p14="http://schemas.microsoft.com/office/powerpoint/2010/main" val="1371942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566DFE-39F8-49D6-B6BE-D656CADA202E}"/>
              </a:ext>
            </a:extLst>
          </p:cNvPr>
          <p:cNvSpPr txBox="1"/>
          <p:nvPr/>
        </p:nvSpPr>
        <p:spPr>
          <a:xfrm>
            <a:off x="1884946" y="409074"/>
            <a:ext cx="10090485" cy="6063198"/>
          </a:xfrm>
          <a:prstGeom prst="rect">
            <a:avLst/>
          </a:prstGeom>
          <a:noFill/>
        </p:spPr>
        <p:txBody>
          <a:bodyPr wrap="square" rtlCol="0">
            <a:spAutoFit/>
          </a:bodyPr>
          <a:lstStyle/>
          <a:p>
            <a:r>
              <a:rPr lang="es-HN" sz="2800" b="1" dirty="0">
                <a:latin typeface="Arial Nova" panose="020B0504020202020204" pitchFamily="34" charset="0"/>
              </a:rPr>
              <a:t>3. Aprende a comunicar </a:t>
            </a:r>
          </a:p>
          <a:p>
            <a:pPr algn="just"/>
            <a:endParaRPr lang="es-HN" sz="2400" dirty="0">
              <a:latin typeface="Arial Nova" panose="020B0504020202020204" pitchFamily="34" charset="0"/>
            </a:endParaRPr>
          </a:p>
          <a:p>
            <a:r>
              <a:rPr lang="es-HN" sz="2400" dirty="0">
                <a:latin typeface="Arial Nova" panose="020B0504020202020204" pitchFamily="34" charset="0"/>
              </a:rPr>
              <a:t>Los clientes no quieren conocer tu vida ni tus problemas, están interesados en hablar contigo en la medida en que puedas resolver sus problemas, que son lo que realmente les importa. Por eso, la persona de atención al cliente debe ir al grano. </a:t>
            </a:r>
          </a:p>
          <a:p>
            <a:endParaRPr lang="es-HN" sz="2400" dirty="0">
              <a:latin typeface="Arial Nova" panose="020B0504020202020204" pitchFamily="34" charset="0"/>
            </a:endParaRPr>
          </a:p>
          <a:p>
            <a:r>
              <a:rPr lang="es-HN" sz="2400" dirty="0">
                <a:latin typeface="Arial Nova" panose="020B0504020202020204" pitchFamily="34" charset="0"/>
              </a:rPr>
              <a:t>A la hora de comunicarse con el cliente, es mejor pecar de cuidadoso y dejar las cosas totalmente claras, que correr el riesgo de que haya un malentendido. Si el cliente, por descuido o por desidia, recibe una información confusa o claramente errónea, seguramente no volverá y hasta puede que tome medidas o emprenda acciones legales. </a:t>
            </a:r>
          </a:p>
          <a:p>
            <a:endParaRPr lang="es-HN" sz="2400" dirty="0">
              <a:latin typeface="Arial Nova" panose="020B0504020202020204" pitchFamily="34" charset="0"/>
            </a:endParaRPr>
          </a:p>
          <a:p>
            <a:r>
              <a:rPr lang="es-HN" sz="2400" dirty="0">
                <a:latin typeface="Arial Nova" panose="020B0504020202020204" pitchFamily="34" charset="0"/>
              </a:rPr>
              <a:t>Cuando trates temas clave, aquellos que es importante que el cliente entienda en su totalidad, asegúrate de que no quedan dudas respecto a lo que estás diciendo.</a:t>
            </a:r>
          </a:p>
        </p:txBody>
      </p:sp>
    </p:spTree>
    <p:extLst>
      <p:ext uri="{BB962C8B-B14F-4D97-AF65-F5344CB8AC3E}">
        <p14:creationId xmlns:p14="http://schemas.microsoft.com/office/powerpoint/2010/main" val="2864157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566DFE-39F8-49D6-B6BE-D656CADA202E}"/>
              </a:ext>
            </a:extLst>
          </p:cNvPr>
          <p:cNvSpPr txBox="1"/>
          <p:nvPr/>
        </p:nvSpPr>
        <p:spPr>
          <a:xfrm>
            <a:off x="1884946" y="409074"/>
            <a:ext cx="10090485" cy="5693866"/>
          </a:xfrm>
          <a:prstGeom prst="rect">
            <a:avLst/>
          </a:prstGeom>
          <a:noFill/>
        </p:spPr>
        <p:txBody>
          <a:bodyPr wrap="square" rtlCol="0">
            <a:spAutoFit/>
          </a:bodyPr>
          <a:lstStyle/>
          <a:p>
            <a:r>
              <a:rPr lang="es-HN" sz="2800" b="1" dirty="0">
                <a:latin typeface="Arial Nova" panose="020B0504020202020204" pitchFamily="34" charset="0"/>
              </a:rPr>
              <a:t>4. Conoce bien tu producto </a:t>
            </a:r>
          </a:p>
          <a:p>
            <a:pPr algn="just"/>
            <a:endParaRPr lang="es-HN" sz="2400" dirty="0">
              <a:latin typeface="Arial Nova" panose="020B0504020202020204" pitchFamily="34" charset="0"/>
            </a:endParaRPr>
          </a:p>
          <a:p>
            <a:pPr algn="just"/>
            <a:r>
              <a:rPr lang="es-HN" sz="2400" dirty="0">
                <a:latin typeface="Arial Nova" panose="020B0504020202020204" pitchFamily="34" charset="0"/>
              </a:rPr>
              <a:t>El personal de atención al cliente debe tener un profundo conocimiento de cómo funcionan los productos que vende la empresa. Si el personal de atención al cliente no conoce los detalles de cómo funciona un producto, es imposible que pueda resolver los problemas que le planteen los clientes. </a:t>
            </a:r>
          </a:p>
          <a:p>
            <a:pPr algn="just"/>
            <a:endParaRPr lang="es-HN" sz="2400" dirty="0">
              <a:latin typeface="Arial Nova" panose="020B0504020202020204" pitchFamily="34" charset="0"/>
            </a:endParaRPr>
          </a:p>
          <a:p>
            <a:pPr algn="just"/>
            <a:r>
              <a:rPr lang="es-HN" sz="2400" dirty="0">
                <a:latin typeface="Arial Nova" panose="020B0504020202020204" pitchFamily="34" charset="0"/>
              </a:rPr>
              <a:t>Utiliza palabras positivas Pequeños cambios en la forma de hablar puede ayudar a que los clientes queden satisfechos. La utilización de un determinado lenguaje es importante a la hora de persuadir a los clientes. A fin de cuentas, la impresión que se llevan de la empresa se basa en lo que escuchan de boca de las personas de la empresa con las que contactan, básicamente, personal de ventas y de atención al cliente.  </a:t>
            </a:r>
          </a:p>
          <a:p>
            <a:pPr algn="just"/>
            <a:r>
              <a:rPr lang="es-HN" sz="2400" dirty="0">
                <a:latin typeface="Arial Nova" panose="020B0504020202020204" pitchFamily="34" charset="0"/>
              </a:rPr>
              <a:t>Veamos un ejemplo de cómo utilizar un lenguaje más positivo.  </a:t>
            </a:r>
          </a:p>
        </p:txBody>
      </p:sp>
    </p:spTree>
    <p:extLst>
      <p:ext uri="{BB962C8B-B14F-4D97-AF65-F5344CB8AC3E}">
        <p14:creationId xmlns:p14="http://schemas.microsoft.com/office/powerpoint/2010/main" val="1392520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566DFE-39F8-49D6-B6BE-D656CADA202E}"/>
              </a:ext>
            </a:extLst>
          </p:cNvPr>
          <p:cNvSpPr txBox="1"/>
          <p:nvPr/>
        </p:nvSpPr>
        <p:spPr>
          <a:xfrm>
            <a:off x="1884946" y="409074"/>
            <a:ext cx="10090485" cy="3108543"/>
          </a:xfrm>
          <a:prstGeom prst="rect">
            <a:avLst/>
          </a:prstGeom>
          <a:noFill/>
        </p:spPr>
        <p:txBody>
          <a:bodyPr wrap="square" rtlCol="0">
            <a:spAutoFit/>
          </a:bodyPr>
          <a:lstStyle/>
          <a:p>
            <a:r>
              <a:rPr lang="es-HN" sz="2800" b="1" dirty="0">
                <a:latin typeface="Arial Nova" panose="020B0504020202020204" pitchFamily="34" charset="0"/>
              </a:rPr>
              <a:t>5. Utiliza palabras positivas </a:t>
            </a:r>
          </a:p>
          <a:p>
            <a:r>
              <a:rPr lang="es-HN" sz="2400" dirty="0">
                <a:latin typeface="Arial Nova" panose="020B0504020202020204" pitchFamily="34" charset="0"/>
              </a:rPr>
              <a:t>Pequeños cambios en la forma de hablar puede ayudar a que los clientes queden satisfechos. La utilización de un determinado lenguaje es importante a la hora de persuadir a los clientes. A fin de cuentas, la impresión que se llevan de la empresa se basa en lo que escuchan de boca de las personas de la empresa con las que contactan, básicamente, personal de ventas y de atención al cliente.  </a:t>
            </a:r>
          </a:p>
          <a:p>
            <a:pPr algn="just"/>
            <a:r>
              <a:rPr lang="es-HN" sz="2400" dirty="0">
                <a:latin typeface="Arial Nova" panose="020B0504020202020204" pitchFamily="34" charset="0"/>
              </a:rPr>
              <a:t>Veamos un ejemplo de cómo utilizar un lenguaje más positivo.  </a:t>
            </a:r>
          </a:p>
        </p:txBody>
      </p:sp>
    </p:spTree>
    <p:extLst>
      <p:ext uri="{BB962C8B-B14F-4D97-AF65-F5344CB8AC3E}">
        <p14:creationId xmlns:p14="http://schemas.microsoft.com/office/powerpoint/2010/main" val="3991216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566DFE-39F8-49D6-B6BE-D656CADA202E}"/>
              </a:ext>
            </a:extLst>
          </p:cNvPr>
          <p:cNvSpPr txBox="1"/>
          <p:nvPr/>
        </p:nvSpPr>
        <p:spPr>
          <a:xfrm>
            <a:off x="1884946" y="409074"/>
            <a:ext cx="10090485" cy="5693866"/>
          </a:xfrm>
          <a:prstGeom prst="rect">
            <a:avLst/>
          </a:prstGeom>
          <a:noFill/>
        </p:spPr>
        <p:txBody>
          <a:bodyPr wrap="square" rtlCol="0">
            <a:spAutoFit/>
          </a:bodyPr>
          <a:lstStyle/>
          <a:p>
            <a:pPr algn="just"/>
            <a:r>
              <a:rPr lang="es-HN" sz="2800" b="1" dirty="0">
                <a:latin typeface="Arial Nova" panose="020B0504020202020204" pitchFamily="34" charset="0"/>
              </a:rPr>
              <a:t>6. Ponte en el lugar de tu cliente </a:t>
            </a:r>
          </a:p>
          <a:p>
            <a:pPr algn="just"/>
            <a:endParaRPr lang="es-HN" sz="2400" dirty="0">
              <a:latin typeface="Arial Nova" panose="020B0504020202020204" pitchFamily="34" charset="0"/>
            </a:endParaRPr>
          </a:p>
          <a:p>
            <a:pPr algn="just"/>
            <a:r>
              <a:rPr lang="es-HN" sz="2400" dirty="0">
                <a:latin typeface="Arial Nova" panose="020B0504020202020204" pitchFamily="34" charset="0"/>
              </a:rPr>
              <a:t>Cuando una persona de se da cuenta de que no puede resolver el problema que le plantea el cliente, debe pasar al cliente a otra persona que tenga la capacidad y la autoridad para responder y dar una solución al problema que plantea este cliente. </a:t>
            </a:r>
          </a:p>
          <a:p>
            <a:pPr algn="just"/>
            <a:endParaRPr lang="es-HN" sz="2400" dirty="0">
              <a:latin typeface="Arial Nova" panose="020B0504020202020204" pitchFamily="34" charset="0"/>
            </a:endParaRPr>
          </a:p>
          <a:p>
            <a:pPr algn="just"/>
            <a:r>
              <a:rPr lang="es-HN" sz="2400" dirty="0">
                <a:latin typeface="Arial Nova" panose="020B0504020202020204" pitchFamily="34" charset="0"/>
              </a:rPr>
              <a:t>A esto se le llama Empatía, que es la capacidad para ponerse en el lugar del otro y saber lo que siente o incluso lo que puede estar pensando. </a:t>
            </a:r>
          </a:p>
          <a:p>
            <a:pPr algn="just"/>
            <a:r>
              <a:rPr lang="es-HN" sz="2400" dirty="0">
                <a:latin typeface="Arial Nova" panose="020B0504020202020204" pitchFamily="34" charset="0"/>
              </a:rPr>
              <a:t>Las personas con una mayor capacidad de empatía son las que mejor saben "leer" a los demás. Son capaces de captar una gran cantidad de información sobre la otra persona a partir de su lenguaje no verbal, sus palabras, el tono de su voz, su postura, su expresión facial, etc. Y en base a esa información, pueden saber lo que está pasando dentro de ellas, lo que están sintiendo. </a:t>
            </a:r>
          </a:p>
        </p:txBody>
      </p:sp>
    </p:spTree>
    <p:extLst>
      <p:ext uri="{BB962C8B-B14F-4D97-AF65-F5344CB8AC3E}">
        <p14:creationId xmlns:p14="http://schemas.microsoft.com/office/powerpoint/2010/main" val="2883233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566DFE-39F8-49D6-B6BE-D656CADA202E}"/>
              </a:ext>
            </a:extLst>
          </p:cNvPr>
          <p:cNvSpPr txBox="1"/>
          <p:nvPr/>
        </p:nvSpPr>
        <p:spPr>
          <a:xfrm>
            <a:off x="1884946" y="409074"/>
            <a:ext cx="10090485" cy="3477875"/>
          </a:xfrm>
          <a:prstGeom prst="rect">
            <a:avLst/>
          </a:prstGeom>
          <a:noFill/>
        </p:spPr>
        <p:txBody>
          <a:bodyPr wrap="square" rtlCol="0">
            <a:spAutoFit/>
          </a:bodyPr>
          <a:lstStyle/>
          <a:p>
            <a:pPr algn="just"/>
            <a:r>
              <a:rPr lang="es-HN" sz="2800" b="1" dirty="0">
                <a:latin typeface="Arial Nova" panose="020B0504020202020204" pitchFamily="34" charset="0"/>
              </a:rPr>
              <a:t>7. Tenacidad y capacidad de sacrificio </a:t>
            </a:r>
          </a:p>
          <a:p>
            <a:pPr algn="just"/>
            <a:endParaRPr lang="es-HN" sz="2400" dirty="0">
              <a:latin typeface="Arial Nova" panose="020B0504020202020204" pitchFamily="34" charset="0"/>
            </a:endParaRPr>
          </a:p>
          <a:p>
            <a:pPr algn="just"/>
            <a:r>
              <a:rPr lang="es-HN" sz="2400" dirty="0">
                <a:latin typeface="Arial Nova" panose="020B0504020202020204" pitchFamily="34" charset="0"/>
              </a:rPr>
              <a:t>Para una empresa es importante que la persona de atención al cliente haga bien su trabajo, sin tomar un atajo quitándose al cliente de encima a la primera de cambio. </a:t>
            </a:r>
          </a:p>
          <a:p>
            <a:pPr algn="just"/>
            <a:endParaRPr lang="es-HN" sz="2400" dirty="0">
              <a:latin typeface="Arial Nova" panose="020B0504020202020204" pitchFamily="34" charset="0"/>
            </a:endParaRPr>
          </a:p>
          <a:p>
            <a:pPr algn="just"/>
            <a:r>
              <a:rPr lang="es-HN" sz="2400" dirty="0">
                <a:latin typeface="Arial Nova" panose="020B0504020202020204" pitchFamily="34" charset="0"/>
              </a:rPr>
              <a:t>La calidad no es algo que termina con la prestación de un buen servicio o con la fabricación de un buen producto, sino con una buena atención al cliente en la posventa. </a:t>
            </a:r>
          </a:p>
        </p:txBody>
      </p:sp>
    </p:spTree>
    <p:extLst>
      <p:ext uri="{BB962C8B-B14F-4D97-AF65-F5344CB8AC3E}">
        <p14:creationId xmlns:p14="http://schemas.microsoft.com/office/powerpoint/2010/main" val="3991955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566DFE-39F8-49D6-B6BE-D656CADA202E}"/>
              </a:ext>
            </a:extLst>
          </p:cNvPr>
          <p:cNvSpPr txBox="1"/>
          <p:nvPr/>
        </p:nvSpPr>
        <p:spPr>
          <a:xfrm>
            <a:off x="1884946" y="409074"/>
            <a:ext cx="10090485" cy="4585871"/>
          </a:xfrm>
          <a:prstGeom prst="rect">
            <a:avLst/>
          </a:prstGeom>
          <a:noFill/>
        </p:spPr>
        <p:txBody>
          <a:bodyPr wrap="square" rtlCol="0">
            <a:spAutoFit/>
          </a:bodyPr>
          <a:lstStyle/>
          <a:p>
            <a:pPr algn="just"/>
            <a:r>
              <a:rPr lang="es-HN" sz="2800" b="1" dirty="0">
                <a:latin typeface="Arial Nova" panose="020B0504020202020204" pitchFamily="34" charset="0"/>
              </a:rPr>
              <a:t>8. No pierdas las ganas de aprender </a:t>
            </a:r>
          </a:p>
          <a:p>
            <a:pPr algn="just"/>
            <a:endParaRPr lang="es-HN" sz="2400" dirty="0">
              <a:latin typeface="Arial Nova" panose="020B0504020202020204" pitchFamily="34" charset="0"/>
            </a:endParaRPr>
          </a:p>
          <a:p>
            <a:pPr algn="just"/>
            <a:r>
              <a:rPr lang="es-HN" sz="2400" dirty="0">
                <a:latin typeface="Arial Nova" panose="020B0504020202020204" pitchFamily="34" charset="0"/>
              </a:rPr>
              <a:t>Todos podemos hacer mejor nuestro trabajo, por eso es importante formarse continuamente. Esto es especialmente así para las personas que trabajan en atención al cliente. </a:t>
            </a:r>
          </a:p>
          <a:p>
            <a:pPr algn="just"/>
            <a:endParaRPr lang="es-HN" sz="2400" dirty="0">
              <a:latin typeface="Arial Nova" panose="020B0504020202020204" pitchFamily="34" charset="0"/>
            </a:endParaRPr>
          </a:p>
          <a:p>
            <a:pPr algn="just"/>
            <a:r>
              <a:rPr lang="es-HN" sz="2400" dirty="0">
                <a:latin typeface="Arial Nova" panose="020B0504020202020204" pitchFamily="34" charset="0"/>
              </a:rPr>
              <a:t>Comúnmente las técnicas de atención al cliente de las empresas están descritas en un documento que se conoce como Protocolo de Atención o Protocolo de Servicio en el cual se plasman el modo de actuar deseado frente a un cliente buscando unificar los conceptos, criterios y pasos para prestar una buena atención. Comienza desde la manera en que se saluda a un cliente hasta que se despide. </a:t>
            </a:r>
          </a:p>
        </p:txBody>
      </p:sp>
    </p:spTree>
    <p:extLst>
      <p:ext uri="{BB962C8B-B14F-4D97-AF65-F5344CB8AC3E}">
        <p14:creationId xmlns:p14="http://schemas.microsoft.com/office/powerpoint/2010/main" val="2522448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9"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3"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8566DFE-39F8-49D6-B6BE-D656CADA202E}"/>
              </a:ext>
            </a:extLst>
          </p:cNvPr>
          <p:cNvSpPr txBox="1"/>
          <p:nvPr/>
        </p:nvSpPr>
        <p:spPr>
          <a:xfrm>
            <a:off x="4706578" y="589722"/>
            <a:ext cx="6798033" cy="5321500"/>
          </a:xfrm>
          <a:prstGeom prst="rect">
            <a:avLst/>
          </a:prstGeom>
        </p:spPr>
        <p:txBody>
          <a:bodyPr vert="horz" lIns="91440" tIns="45720" rIns="91440" bIns="45720" rtlCol="0" anchor="ctr">
            <a:noAutofit/>
          </a:bodyPr>
          <a:lstStyle/>
          <a:p>
            <a:pPr algn="just"/>
            <a:r>
              <a:rPr lang="es-HN" sz="2400" dirty="0">
                <a:latin typeface="Arial Nova" panose="020B0504020202020204" pitchFamily="34" charset="0"/>
              </a:rPr>
              <a:t>Al atender a un cliente disgustado o “difícil”, lo que usted diga con su  cuerpo es tan importante como lo que salga de su  boca.  Le presentamos algunos consejos para manejar bien su comunicación no verbal en esos casos “especiales”. </a:t>
            </a:r>
          </a:p>
          <a:p>
            <a:pPr algn="just"/>
            <a:endParaRPr lang="es-HN" sz="2400" dirty="0">
              <a:latin typeface="Arial Nova" panose="020B0504020202020204" pitchFamily="34" charset="0"/>
            </a:endParaRPr>
          </a:p>
          <a:p>
            <a:pPr algn="just"/>
            <a:r>
              <a:rPr lang="es-HN" sz="2400" dirty="0">
                <a:latin typeface="Arial Nova" panose="020B0504020202020204" pitchFamily="34" charset="0"/>
              </a:rPr>
              <a:t>Mire al cliente a los ojos. Lo peor que podemos hacer es evitar su mirada, pues el cliente puede pensar que no le estamos poniendo atención, que lo estamos ignorando o que, simplemente, su queja no nos interesa. Recuerde que las personas de éxito miran a su interlocutor al menos un 70% del tiempo, y “juegan” con el otro 30% del tiempo. </a:t>
            </a:r>
          </a:p>
        </p:txBody>
      </p:sp>
      <p:sp>
        <p:nvSpPr>
          <p:cNvPr id="3" name="TextBox 2">
            <a:extLst>
              <a:ext uri="{FF2B5EF4-FFF2-40B4-BE49-F238E27FC236}">
                <a16:creationId xmlns:a16="http://schemas.microsoft.com/office/drawing/2014/main" id="{E36AEAE5-4C63-410E-98AF-132CC0EFCFD9}"/>
              </a:ext>
            </a:extLst>
          </p:cNvPr>
          <p:cNvSpPr txBox="1"/>
          <p:nvPr/>
        </p:nvSpPr>
        <p:spPr>
          <a:xfrm>
            <a:off x="1101527" y="2701423"/>
            <a:ext cx="2903481" cy="1661993"/>
          </a:xfrm>
          <a:prstGeom prst="rect">
            <a:avLst/>
          </a:prstGeom>
          <a:noFill/>
        </p:spPr>
        <p:txBody>
          <a:bodyPr wrap="square" rtlCol="0">
            <a:spAutoFit/>
          </a:bodyPr>
          <a:lstStyle/>
          <a:p>
            <a:r>
              <a:rPr lang="es-HN" sz="2800" b="1" dirty="0">
                <a:solidFill>
                  <a:schemeClr val="bg1"/>
                </a:solidFill>
              </a:rPr>
              <a:t>Comunicación en situaciones difíciles  </a:t>
            </a:r>
          </a:p>
          <a:p>
            <a:endParaRPr lang="en-US" dirty="0"/>
          </a:p>
        </p:txBody>
      </p:sp>
    </p:spTree>
    <p:extLst>
      <p:ext uri="{BB962C8B-B14F-4D97-AF65-F5344CB8AC3E}">
        <p14:creationId xmlns:p14="http://schemas.microsoft.com/office/powerpoint/2010/main" val="488791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9"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3"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8566DFE-39F8-49D6-B6BE-D656CADA202E}"/>
              </a:ext>
            </a:extLst>
          </p:cNvPr>
          <p:cNvSpPr txBox="1"/>
          <p:nvPr/>
        </p:nvSpPr>
        <p:spPr>
          <a:xfrm>
            <a:off x="4706578" y="589722"/>
            <a:ext cx="6798033" cy="5321500"/>
          </a:xfrm>
          <a:prstGeom prst="rect">
            <a:avLst/>
          </a:prstGeom>
        </p:spPr>
        <p:txBody>
          <a:bodyPr vert="horz" lIns="91440" tIns="45720" rIns="91440" bIns="45720" rtlCol="0" anchor="ctr">
            <a:noAutofit/>
          </a:bodyPr>
          <a:lstStyle/>
          <a:p>
            <a:pPr marL="342900" indent="-342900" algn="just">
              <a:buFont typeface="Wingdings" panose="05000000000000000000" pitchFamily="2" charset="2"/>
              <a:buChar char="§"/>
            </a:pPr>
            <a:r>
              <a:rPr lang="es-HN" sz="2400" dirty="0">
                <a:latin typeface="Arial Nova" panose="020B0504020202020204" pitchFamily="34" charset="0"/>
              </a:rPr>
              <a:t> Si es posible, no se coloque totalmente frente a frente con el cliente. Prefiera colocarse un poco “de tres cuartos”, es decir, ligeramente de lado hacia él. Es más fácil “pelear” con alguien que está de frente, que con alguien que está de lado. </a:t>
            </a:r>
          </a:p>
          <a:p>
            <a:pPr marL="342900" indent="-342900" algn="just">
              <a:buFont typeface="Wingdings" panose="05000000000000000000" pitchFamily="2" charset="2"/>
              <a:buChar char="§"/>
            </a:pPr>
            <a:r>
              <a:rPr lang="es-HN" sz="2400" dirty="0">
                <a:latin typeface="Arial Nova" panose="020B0504020202020204" pitchFamily="34" charset="0"/>
              </a:rPr>
              <a:t> Cuide el tono de su voz. Recuerde que muchas veces no cuenta tanto lo que decimos, sino cómo lo decimos. Proyecte siempre un tono respetuoso. </a:t>
            </a:r>
          </a:p>
          <a:p>
            <a:pPr marL="342900" indent="-342900" algn="just">
              <a:buFont typeface="Wingdings" panose="05000000000000000000" pitchFamily="2" charset="2"/>
              <a:buChar char="§"/>
            </a:pPr>
            <a:r>
              <a:rPr lang="es-HN" sz="2400" dirty="0">
                <a:latin typeface="Arial Nova" panose="020B0504020202020204" pitchFamily="34" charset="0"/>
              </a:rPr>
              <a:t>Y si el cliente eleva la voz, ¡baje la suya! Se necesitan dos para pelear. Y tú no debes ser uno de ellos. </a:t>
            </a:r>
          </a:p>
        </p:txBody>
      </p:sp>
      <p:sp>
        <p:nvSpPr>
          <p:cNvPr id="3" name="TextBox 2">
            <a:extLst>
              <a:ext uri="{FF2B5EF4-FFF2-40B4-BE49-F238E27FC236}">
                <a16:creationId xmlns:a16="http://schemas.microsoft.com/office/drawing/2014/main" id="{E36AEAE5-4C63-410E-98AF-132CC0EFCFD9}"/>
              </a:ext>
            </a:extLst>
          </p:cNvPr>
          <p:cNvSpPr txBox="1"/>
          <p:nvPr/>
        </p:nvSpPr>
        <p:spPr>
          <a:xfrm>
            <a:off x="1101527" y="2701423"/>
            <a:ext cx="2903481" cy="1661993"/>
          </a:xfrm>
          <a:prstGeom prst="rect">
            <a:avLst/>
          </a:prstGeom>
          <a:noFill/>
        </p:spPr>
        <p:txBody>
          <a:bodyPr wrap="square" rtlCol="0">
            <a:spAutoFit/>
          </a:bodyPr>
          <a:lstStyle/>
          <a:p>
            <a:r>
              <a:rPr lang="es-HN" sz="2800" b="1" dirty="0">
                <a:solidFill>
                  <a:schemeClr val="bg1"/>
                </a:solidFill>
              </a:rPr>
              <a:t>Comunicación en situaciones difíciles  </a:t>
            </a:r>
          </a:p>
          <a:p>
            <a:endParaRPr lang="en-US" dirty="0"/>
          </a:p>
        </p:txBody>
      </p:sp>
    </p:spTree>
    <p:extLst>
      <p:ext uri="{BB962C8B-B14F-4D97-AF65-F5344CB8AC3E}">
        <p14:creationId xmlns:p14="http://schemas.microsoft.com/office/powerpoint/2010/main" val="1918453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extBox 2">
            <a:extLst>
              <a:ext uri="{FF2B5EF4-FFF2-40B4-BE49-F238E27FC236}">
                <a16:creationId xmlns:a16="http://schemas.microsoft.com/office/drawing/2014/main" id="{E3906298-2932-499D-95C9-928177787BA6}"/>
              </a:ext>
            </a:extLst>
          </p:cNvPr>
          <p:cNvGraphicFramePr/>
          <p:nvPr>
            <p:extLst>
              <p:ext uri="{D42A27DB-BD31-4B8C-83A1-F6EECF244321}">
                <p14:modId xmlns:p14="http://schemas.microsoft.com/office/powerpoint/2010/main" val="794780756"/>
              </p:ext>
            </p:extLst>
          </p:nvPr>
        </p:nvGraphicFramePr>
        <p:xfrm>
          <a:off x="3041984" y="339856"/>
          <a:ext cx="6100010" cy="6186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8161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6DCDC9-BFE6-44A2-B776-DE3F407DDB6B}"/>
              </a:ext>
            </a:extLst>
          </p:cNvPr>
          <p:cNvSpPr txBox="1"/>
          <p:nvPr/>
        </p:nvSpPr>
        <p:spPr>
          <a:xfrm>
            <a:off x="2999874" y="641684"/>
            <a:ext cx="7916779" cy="4801314"/>
          </a:xfrm>
          <a:prstGeom prst="rect">
            <a:avLst/>
          </a:prstGeom>
          <a:noFill/>
        </p:spPr>
        <p:txBody>
          <a:bodyPr wrap="square" rtlCol="0">
            <a:spAutoFit/>
          </a:bodyPr>
          <a:lstStyle/>
          <a:p>
            <a:pPr algn="ctr"/>
            <a:r>
              <a:rPr lang="es-HN" sz="1800" b="1" dirty="0">
                <a:latin typeface="Arial Nova" panose="020B0504020202020204" pitchFamily="34" charset="0"/>
              </a:rPr>
              <a:t>Normas de conducta en el trabajo</a:t>
            </a:r>
          </a:p>
          <a:p>
            <a:pPr algn="ctr"/>
            <a:endParaRPr lang="es-HN" sz="1800" b="1" dirty="0">
              <a:latin typeface="Arial Nova" panose="020B0504020202020204" pitchFamily="34" charset="0"/>
            </a:endParaRPr>
          </a:p>
          <a:p>
            <a:r>
              <a:rPr lang="es-HN" sz="1800" dirty="0">
                <a:latin typeface="Arial Nova" panose="020B0504020202020204" pitchFamily="34" charset="0"/>
              </a:rPr>
              <a:t>Se denomina normas de conducta al conjunto de reglas prácticas, que tienen por objeto regular el comportamiento de las personas entre sí, encaminadas a lograr una convivencia armónica. Se refieren a conductas deseadas como por ejemplo: </a:t>
            </a:r>
          </a:p>
          <a:p>
            <a:pPr marL="742950" lvl="1" indent="-285750">
              <a:buFont typeface="Arial" panose="020B0604020202020204" pitchFamily="34" charset="0"/>
              <a:buChar char="•"/>
            </a:pPr>
            <a:r>
              <a:rPr lang="es-HN" dirty="0">
                <a:latin typeface="Arial Nova" panose="020B0504020202020204" pitchFamily="34" charset="0"/>
              </a:rPr>
              <a:t>la forma correcta de saludar, </a:t>
            </a:r>
          </a:p>
          <a:p>
            <a:pPr marL="742950" lvl="1" indent="-285750">
              <a:buFont typeface="Arial" panose="020B0604020202020204" pitchFamily="34" charset="0"/>
              <a:buChar char="•"/>
            </a:pPr>
            <a:r>
              <a:rPr lang="es-HN" dirty="0">
                <a:latin typeface="Arial Nova" panose="020B0504020202020204" pitchFamily="34" charset="0"/>
              </a:rPr>
              <a:t>pedir la palabra para hablar; </a:t>
            </a:r>
          </a:p>
          <a:p>
            <a:pPr marL="742950" lvl="1" indent="-285750">
              <a:buFont typeface="Arial" panose="020B0604020202020204" pitchFamily="34" charset="0"/>
              <a:buChar char="•"/>
            </a:pPr>
            <a:r>
              <a:rPr lang="es-HN" dirty="0">
                <a:latin typeface="Arial Nova" panose="020B0504020202020204" pitchFamily="34" charset="0"/>
              </a:rPr>
              <a:t>comportarse de determinada forma según el lugar y la circunstancia.</a:t>
            </a:r>
          </a:p>
          <a:p>
            <a:pPr lvl="1"/>
            <a:endParaRPr lang="es-HN" dirty="0">
              <a:latin typeface="Arial Nova" panose="020B0504020202020204" pitchFamily="34" charset="0"/>
            </a:endParaRPr>
          </a:p>
          <a:p>
            <a:r>
              <a:rPr lang="es-HN" dirty="0">
                <a:latin typeface="Arial Nova" panose="020B0504020202020204" pitchFamily="34" charset="0"/>
              </a:rPr>
              <a:t>Conocer las normas de conducta y por sobre todo, llevarlas a la práctica, es muy importante porque es así, como se logrará una convivencia armónica en todos los ámbitos que se frecuente, su práctica concede a la persona una imagen social determinada; es decir, conllevan una valoración o estima social positiva, pues los buenos modales y la actitud con los demás influyen incluso en el estatus del individuo. </a:t>
            </a:r>
          </a:p>
          <a:p>
            <a:endParaRPr lang="en-US" dirty="0">
              <a:latin typeface="Arial Nova" panose="020B0504020202020204" pitchFamily="34" charset="0"/>
            </a:endParaRPr>
          </a:p>
        </p:txBody>
      </p:sp>
    </p:spTree>
    <p:extLst>
      <p:ext uri="{BB962C8B-B14F-4D97-AF65-F5344CB8AC3E}">
        <p14:creationId xmlns:p14="http://schemas.microsoft.com/office/powerpoint/2010/main" val="1643034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0"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1"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2"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5"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6"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7"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8"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9"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0"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1"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3" name="Group 22">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4"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5"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6"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7"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8"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9"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0"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1"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2"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3"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4"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5"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7" name="Rectangle 36">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9"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1" name="Rectangle 4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5" name="Rectangle 4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Box 2">
            <a:extLst>
              <a:ext uri="{FF2B5EF4-FFF2-40B4-BE49-F238E27FC236}">
                <a16:creationId xmlns:a16="http://schemas.microsoft.com/office/drawing/2014/main" id="{B6466C0B-6892-40ED-87E0-B602E6D8DEB5}"/>
              </a:ext>
            </a:extLst>
          </p:cNvPr>
          <p:cNvGraphicFramePr/>
          <p:nvPr>
            <p:extLst>
              <p:ext uri="{D42A27DB-BD31-4B8C-83A1-F6EECF244321}">
                <p14:modId xmlns:p14="http://schemas.microsoft.com/office/powerpoint/2010/main" val="1942339515"/>
              </p:ext>
            </p:extLst>
          </p:nvPr>
        </p:nvGraphicFramePr>
        <p:xfrm>
          <a:off x="4713144" y="288758"/>
          <a:ext cx="6832212" cy="5617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8B8D323E-2F1E-4A6D-BDCA-A5FEEB68EB8D}"/>
              </a:ext>
            </a:extLst>
          </p:cNvPr>
          <p:cNvSpPr txBox="1"/>
          <p:nvPr/>
        </p:nvSpPr>
        <p:spPr>
          <a:xfrm>
            <a:off x="1042702" y="2908699"/>
            <a:ext cx="2964434" cy="1200329"/>
          </a:xfrm>
          <a:prstGeom prst="rect">
            <a:avLst/>
          </a:prstGeom>
          <a:noFill/>
        </p:spPr>
        <p:txBody>
          <a:bodyPr wrap="square" rtlCol="0">
            <a:spAutoFit/>
          </a:bodyPr>
          <a:lstStyle/>
          <a:p>
            <a:pPr lvl="0"/>
            <a:r>
              <a:rPr lang="es-HN" sz="2400" b="1" dirty="0">
                <a:solidFill>
                  <a:schemeClr val="bg1"/>
                </a:solidFill>
                <a:latin typeface="Arial Nova" panose="020B0504020202020204" pitchFamily="34" charset="0"/>
              </a:rPr>
              <a:t>Algunas normas de conducta en el trabajo son:</a:t>
            </a:r>
            <a:endParaRPr lang="en-US" sz="2400"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469933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0"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1"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2"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5"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6"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7"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8"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9"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0"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1"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3" name="Group 22">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4"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5"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6"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7"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8"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9"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0"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1"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2"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3"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4"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5"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7" name="Rectangle 36">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9"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1" name="Rectangle 4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5" name="Rectangle 4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Box 2">
            <a:extLst>
              <a:ext uri="{FF2B5EF4-FFF2-40B4-BE49-F238E27FC236}">
                <a16:creationId xmlns:a16="http://schemas.microsoft.com/office/drawing/2014/main" id="{B6466C0B-6892-40ED-87E0-B602E6D8DEB5}"/>
              </a:ext>
            </a:extLst>
          </p:cNvPr>
          <p:cNvGraphicFramePr/>
          <p:nvPr>
            <p:extLst>
              <p:ext uri="{D42A27DB-BD31-4B8C-83A1-F6EECF244321}">
                <p14:modId xmlns:p14="http://schemas.microsoft.com/office/powerpoint/2010/main" val="1579332861"/>
              </p:ext>
            </p:extLst>
          </p:nvPr>
        </p:nvGraphicFramePr>
        <p:xfrm>
          <a:off x="4713144" y="288758"/>
          <a:ext cx="6832212" cy="5617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8B8D323E-2F1E-4A6D-BDCA-A5FEEB68EB8D}"/>
              </a:ext>
            </a:extLst>
          </p:cNvPr>
          <p:cNvSpPr txBox="1"/>
          <p:nvPr/>
        </p:nvSpPr>
        <p:spPr>
          <a:xfrm>
            <a:off x="1042702" y="2908699"/>
            <a:ext cx="2964434" cy="1200329"/>
          </a:xfrm>
          <a:prstGeom prst="rect">
            <a:avLst/>
          </a:prstGeom>
          <a:noFill/>
        </p:spPr>
        <p:txBody>
          <a:bodyPr wrap="square" rtlCol="0">
            <a:spAutoFit/>
          </a:bodyPr>
          <a:lstStyle/>
          <a:p>
            <a:pPr algn="ctr"/>
            <a:r>
              <a:rPr lang="es-HN" sz="2400" b="1" dirty="0">
                <a:solidFill>
                  <a:schemeClr val="bg1"/>
                </a:solidFill>
              </a:rPr>
              <a:t>Reglas de relaciones interpersonales  </a:t>
            </a:r>
          </a:p>
        </p:txBody>
      </p:sp>
    </p:spTree>
    <p:extLst>
      <p:ext uri="{BB962C8B-B14F-4D97-AF65-F5344CB8AC3E}">
        <p14:creationId xmlns:p14="http://schemas.microsoft.com/office/powerpoint/2010/main" val="3272292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0"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1"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2"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5"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6"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7"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8"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9"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0"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1"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3" name="Group 22">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4"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5"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6"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7"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8"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9"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0"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1"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2"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3"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4"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5"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7" name="Rectangle 36">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9"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1" name="Rectangle 4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5" name="Rectangle 4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8B8D323E-2F1E-4A6D-BDCA-A5FEEB68EB8D}"/>
              </a:ext>
            </a:extLst>
          </p:cNvPr>
          <p:cNvSpPr txBox="1"/>
          <p:nvPr/>
        </p:nvSpPr>
        <p:spPr>
          <a:xfrm>
            <a:off x="1042702" y="2908699"/>
            <a:ext cx="2964434" cy="830997"/>
          </a:xfrm>
          <a:prstGeom prst="rect">
            <a:avLst/>
          </a:prstGeom>
          <a:noFill/>
        </p:spPr>
        <p:txBody>
          <a:bodyPr wrap="square" rtlCol="0">
            <a:spAutoFit/>
          </a:bodyPr>
          <a:lstStyle/>
          <a:p>
            <a:pPr algn="ctr"/>
            <a:r>
              <a:rPr lang="es-HN" sz="2400" b="1" dirty="0">
                <a:solidFill>
                  <a:schemeClr val="bg1"/>
                </a:solidFill>
              </a:rPr>
              <a:t>Espacio Socio Cultural </a:t>
            </a:r>
          </a:p>
        </p:txBody>
      </p:sp>
      <p:sp>
        <p:nvSpPr>
          <p:cNvPr id="2" name="TextBox 1">
            <a:extLst>
              <a:ext uri="{FF2B5EF4-FFF2-40B4-BE49-F238E27FC236}">
                <a16:creationId xmlns:a16="http://schemas.microsoft.com/office/drawing/2014/main" id="{11AA0E23-F77A-4013-8BD5-C64855CAA782}"/>
              </a:ext>
            </a:extLst>
          </p:cNvPr>
          <p:cNvSpPr txBox="1"/>
          <p:nvPr/>
        </p:nvSpPr>
        <p:spPr>
          <a:xfrm>
            <a:off x="4410075" y="714375"/>
            <a:ext cx="7231634" cy="3754874"/>
          </a:xfrm>
          <a:prstGeom prst="rect">
            <a:avLst/>
          </a:prstGeom>
          <a:noFill/>
        </p:spPr>
        <p:txBody>
          <a:bodyPr wrap="square" rtlCol="0">
            <a:spAutoFit/>
          </a:bodyPr>
          <a:lstStyle/>
          <a:p>
            <a:pPr algn="just"/>
            <a:endParaRPr lang="es-HN" dirty="0"/>
          </a:p>
          <a:p>
            <a:r>
              <a:rPr lang="es-HN" sz="2000" dirty="0">
                <a:latin typeface="Arial Nova" panose="020B0504020202020204" pitchFamily="34" charset="0"/>
              </a:rPr>
              <a:t>Esto significa que en todo espacio sociocultural, un individuo convive con otros individuos, lo que le permite  conocer a los demás y conocerse a sí mismo. En el trabajo </a:t>
            </a:r>
            <a:r>
              <a:rPr lang="es-HN" sz="2000" b="1" dirty="0">
                <a:latin typeface="Arial Nova" panose="020B0504020202020204" pitchFamily="34" charset="0"/>
              </a:rPr>
              <a:t>se requiere establecer comunicación </a:t>
            </a:r>
            <a:r>
              <a:rPr lang="es-HN" sz="2000" dirty="0">
                <a:latin typeface="Arial Nova" panose="020B0504020202020204" pitchFamily="34" charset="0"/>
              </a:rPr>
              <a:t>constante con las personas, generando así relaciones interpersonales sanas, aprovechando los medios que se encuentran actualmente, no dejando a un lado la comunicación cara a cara, ya que hoy en día se utiliza la comunicación virtual en mayor medida, en donde el lenguaje no verbal no se percibe, como son los gestos corporales o las emociones, y por lo tanto la interpretación del mensaje puede variar. </a:t>
            </a:r>
          </a:p>
        </p:txBody>
      </p:sp>
    </p:spTree>
    <p:extLst>
      <p:ext uri="{BB962C8B-B14F-4D97-AF65-F5344CB8AC3E}">
        <p14:creationId xmlns:p14="http://schemas.microsoft.com/office/powerpoint/2010/main" val="3785951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0"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1"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2"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5"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6"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7"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8"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9"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0"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1"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3" name="Group 22">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4"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5"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6"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7"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8"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9"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0"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1"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2"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3"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4"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5"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7" name="Rectangle 36">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9"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1" name="Rectangle 4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5" name="Rectangle 4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8B8D323E-2F1E-4A6D-BDCA-A5FEEB68EB8D}"/>
              </a:ext>
            </a:extLst>
          </p:cNvPr>
          <p:cNvSpPr txBox="1"/>
          <p:nvPr/>
        </p:nvSpPr>
        <p:spPr>
          <a:xfrm>
            <a:off x="849875" y="2477531"/>
            <a:ext cx="2964434" cy="1569660"/>
          </a:xfrm>
          <a:prstGeom prst="rect">
            <a:avLst/>
          </a:prstGeom>
          <a:noFill/>
        </p:spPr>
        <p:txBody>
          <a:bodyPr wrap="square" rtlCol="0">
            <a:spAutoFit/>
          </a:bodyPr>
          <a:lstStyle/>
          <a:p>
            <a:pPr algn="ctr"/>
            <a:r>
              <a:rPr lang="es-HN" sz="2400" b="1" dirty="0">
                <a:solidFill>
                  <a:schemeClr val="bg1"/>
                </a:solidFill>
              </a:rPr>
              <a:t>Algunas reglas en las relaciones interpersonales son-</a:t>
            </a:r>
          </a:p>
        </p:txBody>
      </p:sp>
      <p:sp>
        <p:nvSpPr>
          <p:cNvPr id="2" name="TextBox 1">
            <a:extLst>
              <a:ext uri="{FF2B5EF4-FFF2-40B4-BE49-F238E27FC236}">
                <a16:creationId xmlns:a16="http://schemas.microsoft.com/office/drawing/2014/main" id="{11AA0E23-F77A-4013-8BD5-C64855CAA782}"/>
              </a:ext>
            </a:extLst>
          </p:cNvPr>
          <p:cNvSpPr txBox="1"/>
          <p:nvPr/>
        </p:nvSpPr>
        <p:spPr>
          <a:xfrm>
            <a:off x="4410075" y="714375"/>
            <a:ext cx="7231634" cy="6001643"/>
          </a:xfrm>
          <a:prstGeom prst="rect">
            <a:avLst/>
          </a:prstGeom>
          <a:noFill/>
        </p:spPr>
        <p:txBody>
          <a:bodyPr wrap="square" rtlCol="0">
            <a:spAutoFit/>
          </a:bodyPr>
          <a:lstStyle/>
          <a:p>
            <a:endParaRPr lang="es-HN" sz="2400" dirty="0">
              <a:latin typeface="Arial Nova" panose="020B0504020202020204" pitchFamily="34" charset="0"/>
            </a:endParaRPr>
          </a:p>
          <a:p>
            <a:r>
              <a:rPr lang="es-HN" sz="2400" b="1" dirty="0">
                <a:latin typeface="Arial Nova" panose="020B0504020202020204" pitchFamily="34" charset="0"/>
              </a:rPr>
              <a:t>Valores y ética  </a:t>
            </a:r>
          </a:p>
          <a:p>
            <a:endParaRPr lang="es-HN" sz="2400" b="1" dirty="0">
              <a:latin typeface="Arial Nova" panose="020B0504020202020204" pitchFamily="34" charset="0"/>
            </a:endParaRPr>
          </a:p>
          <a:p>
            <a:pPr algn="just"/>
            <a:r>
              <a:rPr lang="es-HN" sz="2400" dirty="0">
                <a:latin typeface="Arial Nova" panose="020B0504020202020204" pitchFamily="34" charset="0"/>
              </a:rPr>
              <a:t>La palabra Ética viene del griego (</a:t>
            </a:r>
            <a:r>
              <a:rPr lang="es-HN" sz="2400" dirty="0" err="1">
                <a:latin typeface="Arial Nova" panose="020B0504020202020204" pitchFamily="34" charset="0"/>
              </a:rPr>
              <a:t>ethikos</a:t>
            </a:r>
            <a:r>
              <a:rPr lang="es-HN" sz="2400" dirty="0">
                <a:latin typeface="Arial Nova" panose="020B0504020202020204" pitchFamily="34" charset="0"/>
              </a:rPr>
              <a:t>) que significa Carácter. </a:t>
            </a:r>
          </a:p>
          <a:p>
            <a:pPr algn="just"/>
            <a:r>
              <a:rPr lang="es-HN" sz="2400" b="1" dirty="0">
                <a:latin typeface="Arial Nova" panose="020B0504020202020204" pitchFamily="34" charset="0"/>
              </a:rPr>
              <a:t>Ética: </a:t>
            </a:r>
            <a:r>
              <a:rPr lang="es-HN" sz="2400" dirty="0">
                <a:latin typeface="Arial Nova" panose="020B0504020202020204" pitchFamily="34" charset="0"/>
              </a:rPr>
              <a:t>es la rama de la ciencia que estudia los actos de los individuos, no como hechos, sino juzgados por sus valores morales  para promover los comportamientos deseables. Moral: es la apreciación personal de la conducta de un individuo medida de acuerdo a sus valores y normas establecidas por una comunidad juzgando sus actos como buenos o malos según como lo dicte su conciencia. Los valores: se refieren a los principios y postulados básicos que guían las creencias, actitudes y comportamiento de las personas. </a:t>
            </a:r>
          </a:p>
        </p:txBody>
      </p:sp>
    </p:spTree>
    <p:extLst>
      <p:ext uri="{BB962C8B-B14F-4D97-AF65-F5344CB8AC3E}">
        <p14:creationId xmlns:p14="http://schemas.microsoft.com/office/powerpoint/2010/main" val="2958292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388D2F4-C9E8-41D3-9651-2BD2B26D0FD0}"/>
              </a:ext>
            </a:extLst>
          </p:cNvPr>
          <p:cNvSpPr txBox="1"/>
          <p:nvPr/>
        </p:nvSpPr>
        <p:spPr>
          <a:xfrm>
            <a:off x="2257425" y="561975"/>
            <a:ext cx="8677275" cy="5909310"/>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es-HN" sz="2400" dirty="0">
                <a:latin typeface="Arial Nova" panose="020B0504020202020204" pitchFamily="34" charset="0"/>
              </a:rPr>
              <a:t>Recuerde el nombre de las personas </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Cuando hable con alguien mírelo a los ojos.</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Hable con seguridad y calma sin alzar la voz.</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Huya de la chismografía y no se mezcle en sus asuntos privados y personales.</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Evite discusiones, manténgase sereno aunque lo provoquen.</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Cuando esté equivocado, admítalo pronto y francamente.</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Sea razonable, tolerante y compasivo.</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Coopere con prontitud y entusiasmo.</a:t>
            </a:r>
          </a:p>
          <a:p>
            <a:pPr marL="342900" indent="-342900">
              <a:lnSpc>
                <a:spcPct val="150000"/>
              </a:lnSpc>
              <a:buFont typeface="Wingdings" panose="05000000000000000000" pitchFamily="2" charset="2"/>
              <a:buChar char="§"/>
            </a:pPr>
            <a:r>
              <a:rPr lang="es-HN" sz="2400" dirty="0">
                <a:latin typeface="Arial Nova" panose="020B0504020202020204" pitchFamily="34" charset="0"/>
              </a:rPr>
              <a:t>Estimule siempre, alabe con generosidad, critique con tacto.</a:t>
            </a:r>
          </a:p>
          <a:p>
            <a:pPr marL="285750" indent="-285750">
              <a:buFont typeface="Wingdings" panose="05000000000000000000" pitchFamily="2" charset="2"/>
              <a:buChar char="§"/>
            </a:pPr>
            <a:endParaRPr lang="en-US" dirty="0"/>
          </a:p>
        </p:txBody>
      </p:sp>
    </p:spTree>
    <p:extLst>
      <p:ext uri="{BB962C8B-B14F-4D97-AF65-F5344CB8AC3E}">
        <p14:creationId xmlns:p14="http://schemas.microsoft.com/office/powerpoint/2010/main" val="2563408417"/>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810</TotalTime>
  <Words>2649</Words>
  <Application>Microsoft Office PowerPoint</Application>
  <PresentationFormat>Widescreen</PresentationFormat>
  <Paragraphs>129</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Arial Nova</vt:lpstr>
      <vt:lpstr>Century Gothic</vt:lpstr>
      <vt:lpstr>Wingdings</vt:lpstr>
      <vt:lpstr>Wingdings 3</vt:lpstr>
      <vt:lpstr>Espiral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franc_000</dc:creator>
  <cp:lastModifiedBy>Larry Overholt</cp:lastModifiedBy>
  <cp:revision>100</cp:revision>
  <dcterms:created xsi:type="dcterms:W3CDTF">2021-03-23T11:03:32Z</dcterms:created>
  <dcterms:modified xsi:type="dcterms:W3CDTF">2021-04-06T17:55:25Z</dcterms:modified>
</cp:coreProperties>
</file>